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3060700" cy="19796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00"/>
    <a:srgbClr val="000000"/>
    <a:srgbClr val="0095DB"/>
    <a:srgbClr val="E63312"/>
    <a:srgbClr val="759BA4"/>
    <a:srgbClr val="B76746"/>
    <a:srgbClr val="2A4A96"/>
    <a:srgbClr val="C0D3C8"/>
    <a:srgbClr val="9A9A9A"/>
    <a:srgbClr val="D2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FCD22E-8D2E-4EDD-AC03-18DD2ED94EEB}" v="33" dt="2025-04-30T11:29:17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6" autoAdjust="0"/>
    <p:restoredTop sz="94660"/>
  </p:normalViewPr>
  <p:slideViewPr>
    <p:cSldViewPr snapToGrid="0">
      <p:cViewPr>
        <p:scale>
          <a:sx n="300" d="100"/>
          <a:sy n="300" d="100"/>
        </p:scale>
        <p:origin x="160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min Oberholzer" userId="c6414699-145c-4d1d-8351-2a9f32293056" providerId="ADAL" clId="{6D660F6C-A216-4B1F-83B3-66F79A38A6D1}"/>
    <pc:docChg chg="modSld">
      <pc:chgData name="Jasmin Oberholzer" userId="c6414699-145c-4d1d-8351-2a9f32293056" providerId="ADAL" clId="{6D660F6C-A216-4B1F-83B3-66F79A38A6D1}" dt="2024-08-27T12:03:24.260" v="26" actId="20577"/>
      <pc:docMkLst>
        <pc:docMk/>
      </pc:docMkLst>
      <pc:sldChg chg="modSp mod">
        <pc:chgData name="Jasmin Oberholzer" userId="c6414699-145c-4d1d-8351-2a9f32293056" providerId="ADAL" clId="{6D660F6C-A216-4B1F-83B3-66F79A38A6D1}" dt="2024-08-27T12:03:24.260" v="26" actId="20577"/>
        <pc:sldMkLst>
          <pc:docMk/>
          <pc:sldMk cId="1176435145" sldId="256"/>
        </pc:sldMkLst>
      </pc:sldChg>
      <pc:sldChg chg="modSp mod">
        <pc:chgData name="Jasmin Oberholzer" userId="c6414699-145c-4d1d-8351-2a9f32293056" providerId="ADAL" clId="{6D660F6C-A216-4B1F-83B3-66F79A38A6D1}" dt="2024-08-27T12:03:10.256" v="23" actId="20577"/>
        <pc:sldMkLst>
          <pc:docMk/>
          <pc:sldMk cId="2315393876" sldId="257"/>
        </pc:sldMkLst>
      </pc:sldChg>
    </pc:docChg>
  </pc:docChgLst>
  <pc:docChgLst>
    <pc:chgData name="Jasmin Oberholzer" userId="c6414699-145c-4d1d-8351-2a9f32293056" providerId="ADAL" clId="{C7026BD9-0B34-4426-B016-D3083FD44D05}"/>
    <pc:docChg chg="modSld">
      <pc:chgData name="Jasmin Oberholzer" userId="c6414699-145c-4d1d-8351-2a9f32293056" providerId="ADAL" clId="{C7026BD9-0B34-4426-B016-D3083FD44D05}" dt="2024-07-17T13:46:51.319" v="12" actId="20577"/>
      <pc:docMkLst>
        <pc:docMk/>
      </pc:docMkLst>
      <pc:sldChg chg="modSp mod">
        <pc:chgData name="Jasmin Oberholzer" userId="c6414699-145c-4d1d-8351-2a9f32293056" providerId="ADAL" clId="{C7026BD9-0B34-4426-B016-D3083FD44D05}" dt="2024-07-17T13:46:48.397" v="10" actId="20577"/>
        <pc:sldMkLst>
          <pc:docMk/>
          <pc:sldMk cId="1176435145" sldId="256"/>
        </pc:sldMkLst>
      </pc:sldChg>
      <pc:sldChg chg="modSp mod">
        <pc:chgData name="Jasmin Oberholzer" userId="c6414699-145c-4d1d-8351-2a9f32293056" providerId="ADAL" clId="{C7026BD9-0B34-4426-B016-D3083FD44D05}" dt="2024-07-17T13:46:51.319" v="12" actId="20577"/>
        <pc:sldMkLst>
          <pc:docMk/>
          <pc:sldMk cId="2315393876" sldId="257"/>
        </pc:sldMkLst>
      </pc:sldChg>
    </pc:docChg>
  </pc:docChgLst>
  <pc:docChgLst>
    <pc:chgData name="Jasmin Oberholzer" userId="c6414699-145c-4d1d-8351-2a9f32293056" providerId="ADAL" clId="{D9FCD22E-8D2E-4EDD-AC03-18DD2ED94EEB}"/>
    <pc:docChg chg="undo redo custSel modSld modMainMaster">
      <pc:chgData name="Jasmin Oberholzer" userId="c6414699-145c-4d1d-8351-2a9f32293056" providerId="ADAL" clId="{D9FCD22E-8D2E-4EDD-AC03-18DD2ED94EEB}" dt="2025-04-30T11:31:01.985" v="1749" actId="1036"/>
      <pc:docMkLst>
        <pc:docMk/>
      </pc:docMkLst>
      <pc:sldChg chg="addSp delSp modSp mod">
        <pc:chgData name="Jasmin Oberholzer" userId="c6414699-145c-4d1d-8351-2a9f32293056" providerId="ADAL" clId="{D9FCD22E-8D2E-4EDD-AC03-18DD2ED94EEB}" dt="2025-04-30T09:41:50.283" v="913" actId="207"/>
        <pc:sldMkLst>
          <pc:docMk/>
          <pc:sldMk cId="1176435145" sldId="256"/>
        </pc:sldMkLst>
        <pc:spChg chg="add mod">
          <ac:chgData name="Jasmin Oberholzer" userId="c6414699-145c-4d1d-8351-2a9f32293056" providerId="ADAL" clId="{D9FCD22E-8D2E-4EDD-AC03-18DD2ED94EEB}" dt="2025-04-30T09:41:50.283" v="913" actId="207"/>
          <ac:spMkLst>
            <pc:docMk/>
            <pc:sldMk cId="1176435145" sldId="256"/>
            <ac:spMk id="2" creationId="{8B639079-F182-5F31-26EA-83A1B4D5BAF0}"/>
          </ac:spMkLst>
        </pc:spChg>
        <pc:spChg chg="add del mod">
          <ac:chgData name="Jasmin Oberholzer" userId="c6414699-145c-4d1d-8351-2a9f32293056" providerId="ADAL" clId="{D9FCD22E-8D2E-4EDD-AC03-18DD2ED94EEB}" dt="2025-04-30T09:41:38.155" v="911" actId="13926"/>
          <ac:spMkLst>
            <pc:docMk/>
            <pc:sldMk cId="1176435145" sldId="256"/>
            <ac:spMk id="3" creationId="{12381E19-9EC3-6F8E-2CEC-0294D1097E13}"/>
          </ac:spMkLst>
        </pc:spChg>
        <pc:spChg chg="add mod">
          <ac:chgData name="Jasmin Oberholzer" userId="c6414699-145c-4d1d-8351-2a9f32293056" providerId="ADAL" clId="{D9FCD22E-8D2E-4EDD-AC03-18DD2ED94EEB}" dt="2025-04-29T13:23:12.033" v="264" actId="1076"/>
          <ac:spMkLst>
            <pc:docMk/>
            <pc:sldMk cId="1176435145" sldId="256"/>
            <ac:spMk id="4" creationId="{DB5B382E-C414-9066-00E5-EAEF3A3C01AE}"/>
          </ac:spMkLst>
        </pc:spChg>
        <pc:spChg chg="add mod">
          <ac:chgData name="Jasmin Oberholzer" userId="c6414699-145c-4d1d-8351-2a9f32293056" providerId="ADAL" clId="{D9FCD22E-8D2E-4EDD-AC03-18DD2ED94EEB}" dt="2025-04-30T09:39:01.061" v="895" actId="20577"/>
          <ac:spMkLst>
            <pc:docMk/>
            <pc:sldMk cId="1176435145" sldId="256"/>
            <ac:spMk id="5" creationId="{270EADCB-B57B-E986-534F-9B4A30F0BCAF}"/>
          </ac:spMkLst>
        </pc:spChg>
        <pc:spChg chg="add del mod">
          <ac:chgData name="Jasmin Oberholzer" userId="c6414699-145c-4d1d-8351-2a9f32293056" providerId="ADAL" clId="{D9FCD22E-8D2E-4EDD-AC03-18DD2ED94EEB}" dt="2025-04-30T09:36:52.543" v="869"/>
          <ac:spMkLst>
            <pc:docMk/>
            <pc:sldMk cId="1176435145" sldId="256"/>
            <ac:spMk id="7" creationId="{0EC1639E-C569-D3CE-EA0B-3965A926CC04}"/>
          </ac:spMkLst>
        </pc:spChg>
        <pc:spChg chg="mod">
          <ac:chgData name="Jasmin Oberholzer" userId="c6414699-145c-4d1d-8351-2a9f32293056" providerId="ADAL" clId="{D9FCD22E-8D2E-4EDD-AC03-18DD2ED94EEB}" dt="2025-04-30T09:36:12.708" v="858" actId="1035"/>
          <ac:spMkLst>
            <pc:docMk/>
            <pc:sldMk cId="1176435145" sldId="256"/>
            <ac:spMk id="9" creationId="{753FCDE5-4175-4C6A-AE5B-6E37907901E1}"/>
          </ac:spMkLst>
        </pc:spChg>
        <pc:spChg chg="mod">
          <ac:chgData name="Jasmin Oberholzer" userId="c6414699-145c-4d1d-8351-2a9f32293056" providerId="ADAL" clId="{D9FCD22E-8D2E-4EDD-AC03-18DD2ED94EEB}" dt="2025-04-29T13:22:16.638" v="240" actId="1076"/>
          <ac:spMkLst>
            <pc:docMk/>
            <pc:sldMk cId="1176435145" sldId="256"/>
            <ac:spMk id="20" creationId="{E3443DE0-7F9F-4D14-9A77-E7A9DAC4CAC7}"/>
          </ac:spMkLst>
        </pc:spChg>
        <pc:spChg chg="del mod">
          <ac:chgData name="Jasmin Oberholzer" userId="c6414699-145c-4d1d-8351-2a9f32293056" providerId="ADAL" clId="{D9FCD22E-8D2E-4EDD-AC03-18DD2ED94EEB}" dt="2025-04-30T09:27:12.331" v="704" actId="478"/>
          <ac:spMkLst>
            <pc:docMk/>
            <pc:sldMk cId="1176435145" sldId="256"/>
            <ac:spMk id="21" creationId="{CF52CBE7-BE49-4AD5-81F0-AE30EC2A3E60}"/>
          </ac:spMkLst>
        </pc:spChg>
        <pc:spChg chg="del mod">
          <ac:chgData name="Jasmin Oberholzer" userId="c6414699-145c-4d1d-8351-2a9f32293056" providerId="ADAL" clId="{D9FCD22E-8D2E-4EDD-AC03-18DD2ED94EEB}" dt="2025-04-30T09:27:01.964" v="696" actId="478"/>
          <ac:spMkLst>
            <pc:docMk/>
            <pc:sldMk cId="1176435145" sldId="256"/>
            <ac:spMk id="22" creationId="{58225D55-CC02-4507-B4FF-C245F03C720D}"/>
          </ac:spMkLst>
        </pc:spChg>
        <pc:spChg chg="mod">
          <ac:chgData name="Jasmin Oberholzer" userId="c6414699-145c-4d1d-8351-2a9f32293056" providerId="ADAL" clId="{D9FCD22E-8D2E-4EDD-AC03-18DD2ED94EEB}" dt="2025-04-29T13:21:41.541" v="228" actId="1076"/>
          <ac:spMkLst>
            <pc:docMk/>
            <pc:sldMk cId="1176435145" sldId="256"/>
            <ac:spMk id="29" creationId="{9D5F9D56-B6CD-4169-8D71-F9C6D8EAA4EF}"/>
          </ac:spMkLst>
        </pc:spChg>
        <pc:spChg chg="del mod">
          <ac:chgData name="Jasmin Oberholzer" userId="c6414699-145c-4d1d-8351-2a9f32293056" providerId="ADAL" clId="{D9FCD22E-8D2E-4EDD-AC03-18DD2ED94EEB}" dt="2025-04-29T13:22:31.760" v="249" actId="478"/>
          <ac:spMkLst>
            <pc:docMk/>
            <pc:sldMk cId="1176435145" sldId="256"/>
            <ac:spMk id="32" creationId="{0EFD4247-A6D1-44AD-844B-28EFBB4A37C0}"/>
          </ac:spMkLst>
        </pc:spChg>
        <pc:spChg chg="mod">
          <ac:chgData name="Jasmin Oberholzer" userId="c6414699-145c-4d1d-8351-2a9f32293056" providerId="ADAL" clId="{D9FCD22E-8D2E-4EDD-AC03-18DD2ED94EEB}" dt="2025-04-29T13:21:41.541" v="228" actId="1076"/>
          <ac:spMkLst>
            <pc:docMk/>
            <pc:sldMk cId="1176435145" sldId="256"/>
            <ac:spMk id="34" creationId="{12221736-2D27-474D-BA50-A88121B54657}"/>
          </ac:spMkLst>
        </pc:spChg>
        <pc:spChg chg="mod">
          <ac:chgData name="Jasmin Oberholzer" userId="c6414699-145c-4d1d-8351-2a9f32293056" providerId="ADAL" clId="{D9FCD22E-8D2E-4EDD-AC03-18DD2ED94EEB}" dt="2025-04-30T09:36:12.708" v="858" actId="1035"/>
          <ac:spMkLst>
            <pc:docMk/>
            <pc:sldMk cId="1176435145" sldId="256"/>
            <ac:spMk id="35" creationId="{AAFC9541-54D9-442B-9745-F65252585F22}"/>
          </ac:spMkLst>
        </pc:spChg>
        <pc:spChg chg="del mod">
          <ac:chgData name="Jasmin Oberholzer" userId="c6414699-145c-4d1d-8351-2a9f32293056" providerId="ADAL" clId="{D9FCD22E-8D2E-4EDD-AC03-18DD2ED94EEB}" dt="2025-04-29T13:22:28.548" v="246" actId="478"/>
          <ac:spMkLst>
            <pc:docMk/>
            <pc:sldMk cId="1176435145" sldId="256"/>
            <ac:spMk id="37" creationId="{0BBE441A-B66D-4F91-82A1-C7006A83F50D}"/>
          </ac:spMkLst>
        </pc:spChg>
        <pc:spChg chg="del mod">
          <ac:chgData name="Jasmin Oberholzer" userId="c6414699-145c-4d1d-8351-2a9f32293056" providerId="ADAL" clId="{D9FCD22E-8D2E-4EDD-AC03-18DD2ED94EEB}" dt="2025-04-29T13:22:28.183" v="245" actId="478"/>
          <ac:spMkLst>
            <pc:docMk/>
            <pc:sldMk cId="1176435145" sldId="256"/>
            <ac:spMk id="39" creationId="{5AB3A13D-37F2-4F28-86AB-300F8E3AF388}"/>
          </ac:spMkLst>
        </pc:spChg>
        <pc:spChg chg="mod">
          <ac:chgData name="Jasmin Oberholzer" userId="c6414699-145c-4d1d-8351-2a9f32293056" providerId="ADAL" clId="{D9FCD22E-8D2E-4EDD-AC03-18DD2ED94EEB}" dt="2025-04-29T13:23:22.750" v="267" actId="1076"/>
          <ac:spMkLst>
            <pc:docMk/>
            <pc:sldMk cId="1176435145" sldId="256"/>
            <ac:spMk id="40" creationId="{2F5AF05A-5CD0-4515-A8F3-49E988DC3AF0}"/>
          </ac:spMkLst>
        </pc:spChg>
        <pc:spChg chg="mod">
          <ac:chgData name="Jasmin Oberholzer" userId="c6414699-145c-4d1d-8351-2a9f32293056" providerId="ADAL" clId="{D9FCD22E-8D2E-4EDD-AC03-18DD2ED94EEB}" dt="2025-04-29T13:23:27.235" v="268" actId="1076"/>
          <ac:spMkLst>
            <pc:docMk/>
            <pc:sldMk cId="1176435145" sldId="256"/>
            <ac:spMk id="42" creationId="{F5F5ED90-FCA8-42A3-9EF3-8A8CD0444FD0}"/>
          </ac:spMkLst>
        </pc:spChg>
        <pc:spChg chg="mod">
          <ac:chgData name="Jasmin Oberholzer" userId="c6414699-145c-4d1d-8351-2a9f32293056" providerId="ADAL" clId="{D9FCD22E-8D2E-4EDD-AC03-18DD2ED94EEB}" dt="2025-04-30T09:37:08.826" v="873" actId="14100"/>
          <ac:spMkLst>
            <pc:docMk/>
            <pc:sldMk cId="1176435145" sldId="256"/>
            <ac:spMk id="43" creationId="{8FAB2D12-FFF8-49F6-A5C1-4051DFFFCA14}"/>
          </ac:spMkLst>
        </pc:spChg>
        <pc:spChg chg="mod">
          <ac:chgData name="Jasmin Oberholzer" userId="c6414699-145c-4d1d-8351-2a9f32293056" providerId="ADAL" clId="{D9FCD22E-8D2E-4EDD-AC03-18DD2ED94EEB}" dt="2025-04-29T13:23:30.521" v="269" actId="1076"/>
          <ac:spMkLst>
            <pc:docMk/>
            <pc:sldMk cId="1176435145" sldId="256"/>
            <ac:spMk id="46" creationId="{F51CEBA8-CD5D-4CB0-9E9C-66E080A68E8C}"/>
          </ac:spMkLst>
        </pc:spChg>
        <pc:spChg chg="del mod">
          <ac:chgData name="Jasmin Oberholzer" userId="c6414699-145c-4d1d-8351-2a9f32293056" providerId="ADAL" clId="{D9FCD22E-8D2E-4EDD-AC03-18DD2ED94EEB}" dt="2025-04-30T09:27:06.812" v="701" actId="478"/>
          <ac:spMkLst>
            <pc:docMk/>
            <pc:sldMk cId="1176435145" sldId="256"/>
            <ac:spMk id="47" creationId="{B13B1674-DBC7-4E2D-B0CD-EC63A7BD517B}"/>
          </ac:spMkLst>
        </pc:spChg>
        <pc:spChg chg="mod">
          <ac:chgData name="Jasmin Oberholzer" userId="c6414699-145c-4d1d-8351-2a9f32293056" providerId="ADAL" clId="{D9FCD22E-8D2E-4EDD-AC03-18DD2ED94EEB}" dt="2025-04-29T13:20:42.730" v="213" actId="1076"/>
          <ac:spMkLst>
            <pc:docMk/>
            <pc:sldMk cId="1176435145" sldId="256"/>
            <ac:spMk id="48" creationId="{C8CF677A-BB03-4C04-840D-D599792CC8FE}"/>
          </ac:spMkLst>
        </pc:spChg>
        <pc:spChg chg="del mod">
          <ac:chgData name="Jasmin Oberholzer" userId="c6414699-145c-4d1d-8351-2a9f32293056" providerId="ADAL" clId="{D9FCD22E-8D2E-4EDD-AC03-18DD2ED94EEB}" dt="2025-04-30T09:27:08.476" v="702" actId="478"/>
          <ac:spMkLst>
            <pc:docMk/>
            <pc:sldMk cId="1176435145" sldId="256"/>
            <ac:spMk id="50" creationId="{5D76C1ED-B2E0-47DB-9D42-88BF5E221CAF}"/>
          </ac:spMkLst>
        </pc:spChg>
        <pc:spChg chg="del mod">
          <ac:chgData name="Jasmin Oberholzer" userId="c6414699-145c-4d1d-8351-2a9f32293056" providerId="ADAL" clId="{D9FCD22E-8D2E-4EDD-AC03-18DD2ED94EEB}" dt="2025-04-30T09:27:03.003" v="697" actId="478"/>
          <ac:spMkLst>
            <pc:docMk/>
            <pc:sldMk cId="1176435145" sldId="256"/>
            <ac:spMk id="51" creationId="{FFA6236C-9CA5-4397-9086-3D62D49B5FA4}"/>
          </ac:spMkLst>
        </pc:spChg>
        <pc:spChg chg="del mod">
          <ac:chgData name="Jasmin Oberholzer" userId="c6414699-145c-4d1d-8351-2a9f32293056" providerId="ADAL" clId="{D9FCD22E-8D2E-4EDD-AC03-18DD2ED94EEB}" dt="2025-04-30T09:27:09.516" v="703" actId="478"/>
          <ac:spMkLst>
            <pc:docMk/>
            <pc:sldMk cId="1176435145" sldId="256"/>
            <ac:spMk id="52" creationId="{8C6C5F3C-F1AF-4EB9-90E7-BB5AEE2C7058}"/>
          </ac:spMkLst>
        </pc:spChg>
        <pc:spChg chg="add del mod">
          <ac:chgData name="Jasmin Oberholzer" userId="c6414699-145c-4d1d-8351-2a9f32293056" providerId="ADAL" clId="{D9FCD22E-8D2E-4EDD-AC03-18DD2ED94EEB}" dt="2025-04-30T09:23:29.651" v="583" actId="21"/>
          <ac:spMkLst>
            <pc:docMk/>
            <pc:sldMk cId="1176435145" sldId="256"/>
            <ac:spMk id="53" creationId="{8C3886A8-4EEB-4D01-BD35-5F2B124F1C12}"/>
          </ac:spMkLst>
        </pc:spChg>
        <pc:spChg chg="del mod">
          <ac:chgData name="Jasmin Oberholzer" userId="c6414699-145c-4d1d-8351-2a9f32293056" providerId="ADAL" clId="{D9FCD22E-8D2E-4EDD-AC03-18DD2ED94EEB}" dt="2025-04-30T09:27:05.990" v="700" actId="478"/>
          <ac:spMkLst>
            <pc:docMk/>
            <pc:sldMk cId="1176435145" sldId="256"/>
            <ac:spMk id="55" creationId="{E7721A94-B0AF-47AE-96B4-A9B139A4BFAF}"/>
          </ac:spMkLst>
        </pc:spChg>
        <pc:spChg chg="del mod">
          <ac:chgData name="Jasmin Oberholzer" userId="c6414699-145c-4d1d-8351-2a9f32293056" providerId="ADAL" clId="{D9FCD22E-8D2E-4EDD-AC03-18DD2ED94EEB}" dt="2025-04-30T09:19:14.200" v="349" actId="21"/>
          <ac:spMkLst>
            <pc:docMk/>
            <pc:sldMk cId="1176435145" sldId="256"/>
            <ac:spMk id="56" creationId="{1260D2C3-7F1D-4CA3-8AF1-396D8655313D}"/>
          </ac:spMkLst>
        </pc:spChg>
        <pc:spChg chg="del mod">
          <ac:chgData name="Jasmin Oberholzer" userId="c6414699-145c-4d1d-8351-2a9f32293056" providerId="ADAL" clId="{D9FCD22E-8D2E-4EDD-AC03-18DD2ED94EEB}" dt="2025-04-30T09:26:57.292" v="694" actId="478"/>
          <ac:spMkLst>
            <pc:docMk/>
            <pc:sldMk cId="1176435145" sldId="256"/>
            <ac:spMk id="58" creationId="{950DEAFF-73B8-4CA5-928B-04963AE8F4E4}"/>
          </ac:spMkLst>
        </pc:spChg>
        <pc:spChg chg="del mod">
          <ac:chgData name="Jasmin Oberholzer" userId="c6414699-145c-4d1d-8351-2a9f32293056" providerId="ADAL" clId="{D9FCD22E-8D2E-4EDD-AC03-18DD2ED94EEB}" dt="2025-04-30T09:26:56.443" v="693" actId="478"/>
          <ac:spMkLst>
            <pc:docMk/>
            <pc:sldMk cId="1176435145" sldId="256"/>
            <ac:spMk id="60" creationId="{5124973B-36E2-4C2E-9908-2FAADD0F74D0}"/>
          </ac:spMkLst>
        </pc:spChg>
        <pc:spChg chg="mod">
          <ac:chgData name="Jasmin Oberholzer" userId="c6414699-145c-4d1d-8351-2a9f32293056" providerId="ADAL" clId="{D9FCD22E-8D2E-4EDD-AC03-18DD2ED94EEB}" dt="2025-04-29T13:21:41.541" v="228" actId="1076"/>
          <ac:spMkLst>
            <pc:docMk/>
            <pc:sldMk cId="1176435145" sldId="256"/>
            <ac:spMk id="61" creationId="{8AECE76F-69A9-472A-9CDB-85262B2F3E03}"/>
          </ac:spMkLst>
        </pc:spChg>
        <pc:spChg chg="mod">
          <ac:chgData name="Jasmin Oberholzer" userId="c6414699-145c-4d1d-8351-2a9f32293056" providerId="ADAL" clId="{D9FCD22E-8D2E-4EDD-AC03-18DD2ED94EEB}" dt="2025-04-30T09:30:05.151" v="808" actId="1076"/>
          <ac:spMkLst>
            <pc:docMk/>
            <pc:sldMk cId="1176435145" sldId="256"/>
            <ac:spMk id="62" creationId="{8F29A90D-D0AA-46AB-8891-DFC6F44CD65A}"/>
          </ac:spMkLst>
        </pc:spChg>
        <pc:spChg chg="mod">
          <ac:chgData name="Jasmin Oberholzer" userId="c6414699-145c-4d1d-8351-2a9f32293056" providerId="ADAL" clId="{D9FCD22E-8D2E-4EDD-AC03-18DD2ED94EEB}" dt="2025-04-29T13:23:12.033" v="264" actId="1076"/>
          <ac:spMkLst>
            <pc:docMk/>
            <pc:sldMk cId="1176435145" sldId="256"/>
            <ac:spMk id="63" creationId="{9C5FB918-9121-4C41-BFE8-39CD8F92FE01}"/>
          </ac:spMkLst>
        </pc:spChg>
        <pc:spChg chg="del">
          <ac:chgData name="Jasmin Oberholzer" userId="c6414699-145c-4d1d-8351-2a9f32293056" providerId="ADAL" clId="{D9FCD22E-8D2E-4EDD-AC03-18DD2ED94EEB}" dt="2025-04-29T13:20:50.629" v="217" actId="478"/>
          <ac:spMkLst>
            <pc:docMk/>
            <pc:sldMk cId="1176435145" sldId="256"/>
            <ac:spMk id="64" creationId="{61030A4D-215B-4891-9CA5-E544C6DE45F1}"/>
          </ac:spMkLst>
        </pc:spChg>
        <pc:spChg chg="del mod">
          <ac:chgData name="Jasmin Oberholzer" userId="c6414699-145c-4d1d-8351-2a9f32293056" providerId="ADAL" clId="{D9FCD22E-8D2E-4EDD-AC03-18DD2ED94EEB}" dt="2025-04-29T13:22:00.182" v="234" actId="478"/>
          <ac:spMkLst>
            <pc:docMk/>
            <pc:sldMk cId="1176435145" sldId="256"/>
            <ac:spMk id="74" creationId="{91FEA316-B82B-4781-9FC2-5537D5CBD591}"/>
          </ac:spMkLst>
        </pc:spChg>
        <pc:picChg chg="del">
          <ac:chgData name="Jasmin Oberholzer" userId="c6414699-145c-4d1d-8351-2a9f32293056" providerId="ADAL" clId="{D9FCD22E-8D2E-4EDD-AC03-18DD2ED94EEB}" dt="2025-04-29T13:15:18.612" v="196" actId="478"/>
          <ac:picMkLst>
            <pc:docMk/>
            <pc:sldMk cId="1176435145" sldId="256"/>
            <ac:picMk id="3" creationId="{C76EA54A-2410-8DA5-0ED0-2EEF8906F954}"/>
          </ac:picMkLst>
        </pc:picChg>
        <pc:cxnChg chg="del mod">
          <ac:chgData name="Jasmin Oberholzer" userId="c6414699-145c-4d1d-8351-2a9f32293056" providerId="ADAL" clId="{D9FCD22E-8D2E-4EDD-AC03-18DD2ED94EEB}" dt="2025-04-29T13:22:08.449" v="238" actId="478"/>
          <ac:cxnSpMkLst>
            <pc:docMk/>
            <pc:sldMk cId="1176435145" sldId="256"/>
            <ac:cxnSpMk id="7" creationId="{C92C2279-0D1E-4AC7-9AF1-210FF7E4C854}"/>
          </ac:cxnSpMkLst>
        </pc:cxnChg>
        <pc:cxnChg chg="del">
          <ac:chgData name="Jasmin Oberholzer" userId="c6414699-145c-4d1d-8351-2a9f32293056" providerId="ADAL" clId="{D9FCD22E-8D2E-4EDD-AC03-18DD2ED94EEB}" dt="2025-04-30T09:37:05.219" v="872" actId="478"/>
          <ac:cxnSpMkLst>
            <pc:docMk/>
            <pc:sldMk cId="1176435145" sldId="256"/>
            <ac:cxnSpMk id="8" creationId="{9B1D6F8E-D53B-4644-8A7B-F42620C41565}"/>
          </ac:cxnSpMkLst>
        </pc:cxnChg>
      </pc:sldChg>
      <pc:sldChg chg="addSp delSp modSp mod chgLayout">
        <pc:chgData name="Jasmin Oberholzer" userId="c6414699-145c-4d1d-8351-2a9f32293056" providerId="ADAL" clId="{D9FCD22E-8D2E-4EDD-AC03-18DD2ED94EEB}" dt="2025-04-30T11:31:01.985" v="1749" actId="1036"/>
        <pc:sldMkLst>
          <pc:docMk/>
          <pc:sldMk cId="2315393876" sldId="257"/>
        </pc:sldMkLst>
        <pc:spChg chg="del mod">
          <ac:chgData name="Jasmin Oberholzer" userId="c6414699-145c-4d1d-8351-2a9f32293056" providerId="ADAL" clId="{D9FCD22E-8D2E-4EDD-AC03-18DD2ED94EEB}" dt="2025-04-30T09:20:25.260" v="390" actId="478"/>
          <ac:spMkLst>
            <pc:docMk/>
            <pc:sldMk cId="2315393876" sldId="257"/>
            <ac:spMk id="2" creationId="{CCAE5BBA-4102-4F76-BC7B-C6890F0B52B4}"/>
          </ac:spMkLst>
        </pc:spChg>
        <pc:spChg chg="add del mod">
          <ac:chgData name="Jasmin Oberholzer" userId="c6414699-145c-4d1d-8351-2a9f32293056" providerId="ADAL" clId="{D9FCD22E-8D2E-4EDD-AC03-18DD2ED94EEB}" dt="2025-04-30T10:14:51.731" v="1617" actId="478"/>
          <ac:spMkLst>
            <pc:docMk/>
            <pc:sldMk cId="2315393876" sldId="257"/>
            <ac:spMk id="3" creationId="{1260D2C3-7F1D-4CA3-8AF1-396D8655313D}"/>
          </ac:spMkLst>
        </pc:spChg>
        <pc:spChg chg="add del mod">
          <ac:chgData name="Jasmin Oberholzer" userId="c6414699-145c-4d1d-8351-2a9f32293056" providerId="ADAL" clId="{D9FCD22E-8D2E-4EDD-AC03-18DD2ED94EEB}" dt="2025-04-29T13:24:31.125" v="280" actId="478"/>
          <ac:spMkLst>
            <pc:docMk/>
            <pc:sldMk cId="2315393876" sldId="257"/>
            <ac:spMk id="3" creationId="{2654F1CC-A55E-57FC-4984-51DF2BFBA439}"/>
          </ac:spMkLst>
        </pc:spChg>
        <pc:spChg chg="add del mod">
          <ac:chgData name="Jasmin Oberholzer" userId="c6414699-145c-4d1d-8351-2a9f32293056" providerId="ADAL" clId="{D9FCD22E-8D2E-4EDD-AC03-18DD2ED94EEB}" dt="2025-04-30T10:02:57.611" v="1315" actId="14100"/>
          <ac:spMkLst>
            <pc:docMk/>
            <pc:sldMk cId="2315393876" sldId="257"/>
            <ac:spMk id="4" creationId="{E0B2C935-8637-BD1D-B6BC-F58B8441EAE9}"/>
          </ac:spMkLst>
        </pc:spChg>
        <pc:spChg chg="add del mod">
          <ac:chgData name="Jasmin Oberholzer" userId="c6414699-145c-4d1d-8351-2a9f32293056" providerId="ADAL" clId="{D9FCD22E-8D2E-4EDD-AC03-18DD2ED94EEB}" dt="2025-04-30T10:02:45.056" v="1311" actId="478"/>
          <ac:spMkLst>
            <pc:docMk/>
            <pc:sldMk cId="2315393876" sldId="257"/>
            <ac:spMk id="5" creationId="{065DE6E1-1694-AF02-D788-070EC9936DBB}"/>
          </ac:spMkLst>
        </pc:spChg>
        <pc:spChg chg="add del mod ord">
          <ac:chgData name="Jasmin Oberholzer" userId="c6414699-145c-4d1d-8351-2a9f32293056" providerId="ADAL" clId="{D9FCD22E-8D2E-4EDD-AC03-18DD2ED94EEB}" dt="2025-04-29T13:17:55.346" v="205" actId="6264"/>
          <ac:spMkLst>
            <pc:docMk/>
            <pc:sldMk cId="2315393876" sldId="257"/>
            <ac:spMk id="5" creationId="{B5799E9E-C150-0C3D-A0D9-E5884E1CD89C}"/>
          </ac:spMkLst>
        </pc:spChg>
        <pc:spChg chg="add del mod ord">
          <ac:chgData name="Jasmin Oberholzer" userId="c6414699-145c-4d1d-8351-2a9f32293056" providerId="ADAL" clId="{D9FCD22E-8D2E-4EDD-AC03-18DD2ED94EEB}" dt="2025-04-29T13:17:55.346" v="205" actId="6264"/>
          <ac:spMkLst>
            <pc:docMk/>
            <pc:sldMk cId="2315393876" sldId="257"/>
            <ac:spMk id="6" creationId="{580CA051-F065-61EC-85CB-480B338702C0}"/>
          </ac:spMkLst>
        </pc:spChg>
        <pc:spChg chg="add del mod">
          <ac:chgData name="Jasmin Oberholzer" userId="c6414699-145c-4d1d-8351-2a9f32293056" providerId="ADAL" clId="{D9FCD22E-8D2E-4EDD-AC03-18DD2ED94EEB}" dt="2025-04-30T09:23:22.629" v="582" actId="478"/>
          <ac:spMkLst>
            <pc:docMk/>
            <pc:sldMk cId="2315393876" sldId="257"/>
            <ac:spMk id="6" creationId="{6E78D66E-1CEE-D4FA-63D8-010E181D3E92}"/>
          </ac:spMkLst>
        </pc:spChg>
        <pc:spChg chg="add del mod">
          <ac:chgData name="Jasmin Oberholzer" userId="c6414699-145c-4d1d-8351-2a9f32293056" providerId="ADAL" clId="{D9FCD22E-8D2E-4EDD-AC03-18DD2ED94EEB}" dt="2025-04-30T09:23:22.629" v="582" actId="478"/>
          <ac:spMkLst>
            <pc:docMk/>
            <pc:sldMk cId="2315393876" sldId="257"/>
            <ac:spMk id="8" creationId="{4C7F2278-8156-2860-C6E2-88544B205D40}"/>
          </ac:spMkLst>
        </pc:spChg>
        <pc:spChg chg="add mod">
          <ac:chgData name="Jasmin Oberholzer" userId="c6414699-145c-4d1d-8351-2a9f32293056" providerId="ADAL" clId="{D9FCD22E-8D2E-4EDD-AC03-18DD2ED94EEB}" dt="2025-04-30T09:37:39.474" v="880" actId="1076"/>
          <ac:spMkLst>
            <pc:docMk/>
            <pc:sldMk cId="2315393876" sldId="257"/>
            <ac:spMk id="9" creationId="{5612D4D2-ACF3-15D4-CCFA-C1E671596CE7}"/>
          </ac:spMkLst>
        </pc:spChg>
        <pc:spChg chg="del">
          <ac:chgData name="Jasmin Oberholzer" userId="c6414699-145c-4d1d-8351-2a9f32293056" providerId="ADAL" clId="{D9FCD22E-8D2E-4EDD-AC03-18DD2ED94EEB}" dt="2025-04-29T13:24:25.997" v="276" actId="478"/>
          <ac:spMkLst>
            <pc:docMk/>
            <pc:sldMk cId="2315393876" sldId="257"/>
            <ac:spMk id="9" creationId="{753FCDE5-4175-4C6A-AE5B-6E37907901E1}"/>
          </ac:spMkLst>
        </pc:spChg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k cId="2315393876" sldId="257"/>
            <ac:spMk id="10" creationId="{53EDD1A7-7BEB-4672-80A7-5365245A9FF1}"/>
          </ac:spMkLst>
        </pc:spChg>
        <pc:spChg chg="del">
          <ac:chgData name="Jasmin Oberholzer" userId="c6414699-145c-4d1d-8351-2a9f32293056" providerId="ADAL" clId="{D9FCD22E-8D2E-4EDD-AC03-18DD2ED94EEB}" dt="2025-04-30T09:20:07.751" v="384" actId="478"/>
          <ac:spMkLst>
            <pc:docMk/>
            <pc:sldMk cId="2315393876" sldId="257"/>
            <ac:spMk id="12" creationId="{3C47F538-49AD-4921-8887-9A9C788A82FE}"/>
          </ac:spMkLst>
        </pc:spChg>
        <pc:spChg chg="mod">
          <ac:chgData name="Jasmin Oberholzer" userId="c6414699-145c-4d1d-8351-2a9f32293056" providerId="ADAL" clId="{D9FCD22E-8D2E-4EDD-AC03-18DD2ED94EEB}" dt="2025-04-30T10:12:45.109" v="1579" actId="14100"/>
          <ac:spMkLst>
            <pc:docMk/>
            <pc:sldMk cId="2315393876" sldId="257"/>
            <ac:spMk id="16" creationId="{3B043854-B0C0-5E07-0489-AFDBBF4BFCEC}"/>
          </ac:spMkLst>
        </pc:spChg>
        <pc:spChg chg="mod">
          <ac:chgData name="Jasmin Oberholzer" userId="c6414699-145c-4d1d-8351-2a9f32293056" providerId="ADAL" clId="{D9FCD22E-8D2E-4EDD-AC03-18DD2ED94EEB}" dt="2025-04-30T11:31:01.985" v="1749" actId="1036"/>
          <ac:spMkLst>
            <pc:docMk/>
            <pc:sldMk cId="2315393876" sldId="257"/>
            <ac:spMk id="17" creationId="{8732F708-7693-F966-C7BA-C06115FD88AB}"/>
          </ac:spMkLst>
        </pc:spChg>
        <pc:spChg chg="add del mod">
          <ac:chgData name="Jasmin Oberholzer" userId="c6414699-145c-4d1d-8351-2a9f32293056" providerId="ADAL" clId="{D9FCD22E-8D2E-4EDD-AC03-18DD2ED94EEB}" dt="2025-04-30T10:04:27.870" v="1376" actId="478"/>
          <ac:spMkLst>
            <pc:docMk/>
            <pc:sldMk cId="2315393876" sldId="257"/>
            <ac:spMk id="18" creationId="{E0C86A94-7C11-6606-CD9F-DEE4F70893F2}"/>
          </ac:spMkLst>
        </pc:spChg>
        <pc:spChg chg="del mod">
          <ac:chgData name="Jasmin Oberholzer" userId="c6414699-145c-4d1d-8351-2a9f32293056" providerId="ADAL" clId="{D9FCD22E-8D2E-4EDD-AC03-18DD2ED94EEB}" dt="2025-04-30T10:16:24.089" v="1660" actId="478"/>
          <ac:spMkLst>
            <pc:docMk/>
            <pc:sldMk cId="2315393876" sldId="257"/>
            <ac:spMk id="19" creationId="{D2B2C532-79C9-E43B-CA98-04400FF5C913}"/>
          </ac:spMkLst>
        </pc:spChg>
        <pc:spChg chg="add del mod">
          <ac:chgData name="Jasmin Oberholzer" userId="c6414699-145c-4d1d-8351-2a9f32293056" providerId="ADAL" clId="{D9FCD22E-8D2E-4EDD-AC03-18DD2ED94EEB}" dt="2025-04-30T10:11:40.561" v="1561" actId="478"/>
          <ac:spMkLst>
            <pc:docMk/>
            <pc:sldMk cId="2315393876" sldId="257"/>
            <ac:spMk id="20" creationId="{3B2596D6-5A1F-93E2-A3F9-17B09A677B70}"/>
          </ac:spMkLst>
        </pc:spChg>
        <pc:spChg chg="add del mod">
          <ac:chgData name="Jasmin Oberholzer" userId="c6414699-145c-4d1d-8351-2a9f32293056" providerId="ADAL" clId="{D9FCD22E-8D2E-4EDD-AC03-18DD2ED94EEB}" dt="2025-04-29T13:24:35.158" v="283" actId="478"/>
          <ac:spMkLst>
            <pc:docMk/>
            <pc:sldMk cId="2315393876" sldId="257"/>
            <ac:spMk id="20" creationId="{E3443DE0-7F9F-4D14-9A77-E7A9DAC4CAC7}"/>
          </ac:spMkLst>
        </pc:spChg>
        <pc:spChg chg="mod">
          <ac:chgData name="Jasmin Oberholzer" userId="c6414699-145c-4d1d-8351-2a9f32293056" providerId="ADAL" clId="{D9FCD22E-8D2E-4EDD-AC03-18DD2ED94EEB}" dt="2025-04-30T10:02:36.212" v="1307" actId="1076"/>
          <ac:spMkLst>
            <pc:docMk/>
            <pc:sldMk cId="2315393876" sldId="257"/>
            <ac:spMk id="21" creationId="{CF52CBE7-BE49-4AD5-81F0-AE30EC2A3E60}"/>
          </ac:spMkLst>
        </pc:spChg>
        <pc:spChg chg="add del mod">
          <ac:chgData name="Jasmin Oberholzer" userId="c6414699-145c-4d1d-8351-2a9f32293056" providerId="ADAL" clId="{D9FCD22E-8D2E-4EDD-AC03-18DD2ED94EEB}" dt="2025-04-30T10:11:44.331" v="1563" actId="478"/>
          <ac:spMkLst>
            <pc:docMk/>
            <pc:sldMk cId="2315393876" sldId="257"/>
            <ac:spMk id="22" creationId="{2D8BF19E-8DF9-E746-660E-7364708D9F8C}"/>
          </ac:spMkLst>
        </pc:spChg>
        <pc:spChg chg="add del mod">
          <ac:chgData name="Jasmin Oberholzer" userId="c6414699-145c-4d1d-8351-2a9f32293056" providerId="ADAL" clId="{D9FCD22E-8D2E-4EDD-AC03-18DD2ED94EEB}" dt="2025-04-30T11:30:40.288" v="1748" actId="478"/>
          <ac:spMkLst>
            <pc:docMk/>
            <pc:sldMk cId="2315393876" sldId="257"/>
            <ac:spMk id="23" creationId="{933D824E-99DA-9E5B-4432-12D542B02BDE}"/>
          </ac:spMkLst>
        </pc:spChg>
        <pc:spChg chg="mod">
          <ac:chgData name="Jasmin Oberholzer" userId="c6414699-145c-4d1d-8351-2a9f32293056" providerId="ADAL" clId="{D9FCD22E-8D2E-4EDD-AC03-18DD2ED94EEB}" dt="2025-04-30T11:28:56.249" v="1729" actId="1076"/>
          <ac:spMkLst>
            <pc:docMk/>
            <pc:sldMk cId="2315393876" sldId="257"/>
            <ac:spMk id="24" creationId="{5BD2ACA9-71D2-1186-FC12-34AD95DBD32D}"/>
          </ac:spMkLst>
        </pc:spChg>
        <pc:spChg chg="del">
          <ac:chgData name="Jasmin Oberholzer" userId="c6414699-145c-4d1d-8351-2a9f32293056" providerId="ADAL" clId="{D9FCD22E-8D2E-4EDD-AC03-18DD2ED94EEB}" dt="2025-04-29T13:24:29.815" v="278" actId="478"/>
          <ac:spMkLst>
            <pc:docMk/>
            <pc:sldMk cId="2315393876" sldId="257"/>
            <ac:spMk id="26" creationId="{2141ABB7-29BE-4E79-9933-94229EA828A4}"/>
          </ac:spMkLst>
        </pc:spChg>
        <pc:spChg chg="add del mod">
          <ac:chgData name="Jasmin Oberholzer" userId="c6414699-145c-4d1d-8351-2a9f32293056" providerId="ADAL" clId="{D9FCD22E-8D2E-4EDD-AC03-18DD2ED94EEB}" dt="2025-04-30T09:44:51.161" v="934" actId="478"/>
          <ac:spMkLst>
            <pc:docMk/>
            <pc:sldMk cId="2315393876" sldId="257"/>
            <ac:spMk id="26" creationId="{BB07F2C8-82D2-7613-9901-A47BB169E4F1}"/>
          </ac:spMkLst>
        </pc:spChg>
        <pc:spChg chg="del">
          <ac:chgData name="Jasmin Oberholzer" userId="c6414699-145c-4d1d-8351-2a9f32293056" providerId="ADAL" clId="{D9FCD22E-8D2E-4EDD-AC03-18DD2ED94EEB}" dt="2025-04-30T09:20:05.637" v="381" actId="478"/>
          <ac:spMkLst>
            <pc:docMk/>
            <pc:sldMk cId="2315393876" sldId="257"/>
            <ac:spMk id="27" creationId="{A74A20D6-0F0F-4861-AD30-BFEAC69B4E1D}"/>
          </ac:spMkLst>
        </pc:spChg>
        <pc:spChg chg="del mod">
          <ac:chgData name="Jasmin Oberholzer" userId="c6414699-145c-4d1d-8351-2a9f32293056" providerId="ADAL" clId="{D9FCD22E-8D2E-4EDD-AC03-18DD2ED94EEB}" dt="2025-04-30T09:44:58.665" v="937" actId="478"/>
          <ac:spMkLst>
            <pc:docMk/>
            <pc:sldMk cId="2315393876" sldId="257"/>
            <ac:spMk id="29" creationId="{B91E786A-2D0A-58E7-36D3-B8653E7DA534}"/>
          </ac:spMkLst>
        </pc:spChg>
        <pc:spChg chg="del mod">
          <ac:chgData name="Jasmin Oberholzer" userId="c6414699-145c-4d1d-8351-2a9f32293056" providerId="ADAL" clId="{D9FCD22E-8D2E-4EDD-AC03-18DD2ED94EEB}" dt="2025-04-30T09:20:02.349" v="379" actId="478"/>
          <ac:spMkLst>
            <pc:docMk/>
            <pc:sldMk cId="2315393876" sldId="257"/>
            <ac:spMk id="32" creationId="{B313EEE6-D0B2-429F-B464-5E8D8B996F65}"/>
          </ac:spMkLst>
        </pc:spChg>
        <pc:spChg chg="mod">
          <ac:chgData name="Jasmin Oberholzer" userId="c6414699-145c-4d1d-8351-2a9f32293056" providerId="ADAL" clId="{D9FCD22E-8D2E-4EDD-AC03-18DD2ED94EEB}" dt="2025-04-30T09:43:50.579" v="919" actId="207"/>
          <ac:spMkLst>
            <pc:docMk/>
            <pc:sldMk cId="2315393876" sldId="257"/>
            <ac:spMk id="36" creationId="{BAFD8FEC-6A74-A60B-5A5A-3A2ACF858F5C}"/>
          </ac:spMkLst>
        </pc:spChg>
        <pc:spChg chg="del mod">
          <ac:chgData name="Jasmin Oberholzer" userId="c6414699-145c-4d1d-8351-2a9f32293056" providerId="ADAL" clId="{D9FCD22E-8D2E-4EDD-AC03-18DD2ED94EEB}" dt="2025-04-30T09:19:55.604" v="371" actId="478"/>
          <ac:spMkLst>
            <pc:docMk/>
            <pc:sldMk cId="2315393876" sldId="257"/>
            <ac:spMk id="37" creationId="{AA03B1C8-49E9-4FE3-926B-41EAAD1D229F}"/>
          </ac:spMkLst>
        </pc:spChg>
        <pc:spChg chg="del mod">
          <ac:chgData name="Jasmin Oberholzer" userId="c6414699-145c-4d1d-8351-2a9f32293056" providerId="ADAL" clId="{D9FCD22E-8D2E-4EDD-AC03-18DD2ED94EEB}" dt="2025-04-30T09:19:57.496" v="373" actId="478"/>
          <ac:spMkLst>
            <pc:docMk/>
            <pc:sldMk cId="2315393876" sldId="257"/>
            <ac:spMk id="39" creationId="{06487838-6602-4EE8-9B5D-5025A242DD87}"/>
          </ac:spMkLst>
        </pc:spChg>
        <pc:spChg chg="del mod topLvl">
          <ac:chgData name="Jasmin Oberholzer" userId="c6414699-145c-4d1d-8351-2a9f32293056" providerId="ADAL" clId="{D9FCD22E-8D2E-4EDD-AC03-18DD2ED94EEB}" dt="2025-04-30T09:45:47.426" v="957" actId="478"/>
          <ac:spMkLst>
            <pc:docMk/>
            <pc:sldMk cId="2315393876" sldId="257"/>
            <ac:spMk id="41" creationId="{940916F9-1682-D674-E2B1-5A92E506DE15}"/>
          </ac:spMkLst>
        </pc:spChg>
        <pc:spChg chg="add del mod">
          <ac:chgData name="Jasmin Oberholzer" userId="c6414699-145c-4d1d-8351-2a9f32293056" providerId="ADAL" clId="{D9FCD22E-8D2E-4EDD-AC03-18DD2ED94EEB}" dt="2025-04-30T09:37:27.432" v="878" actId="14100"/>
          <ac:spMkLst>
            <pc:docMk/>
            <pc:sldMk cId="2315393876" sldId="257"/>
            <ac:spMk id="43" creationId="{8FAB2D12-FFF8-49F6-A5C1-4051DFFFCA14}"/>
          </ac:spMkLst>
        </pc:spChg>
        <pc:spChg chg="del">
          <ac:chgData name="Jasmin Oberholzer" userId="c6414699-145c-4d1d-8351-2a9f32293056" providerId="ADAL" clId="{D9FCD22E-8D2E-4EDD-AC03-18DD2ED94EEB}" dt="2025-04-29T13:24:28.681" v="277" actId="478"/>
          <ac:spMkLst>
            <pc:docMk/>
            <pc:sldMk cId="2315393876" sldId="257"/>
            <ac:spMk id="50" creationId="{0A36186B-53EB-43BA-83F4-6F0CF2978E60}"/>
          </ac:spMkLst>
        </pc:spChg>
        <pc:spChg chg="mod">
          <ac:chgData name="Jasmin Oberholzer" userId="c6414699-145c-4d1d-8351-2a9f32293056" providerId="ADAL" clId="{D9FCD22E-8D2E-4EDD-AC03-18DD2ED94EEB}" dt="2025-04-30T09:43:50.579" v="919" actId="207"/>
          <ac:spMkLst>
            <pc:docMk/>
            <pc:sldMk cId="2315393876" sldId="257"/>
            <ac:spMk id="51" creationId="{E2E3CFA8-12AE-7D2A-98CF-35DD0BD07DC3}"/>
          </ac:spMkLst>
        </pc:spChg>
        <pc:spChg chg="add mod">
          <ac:chgData name="Jasmin Oberholzer" userId="c6414699-145c-4d1d-8351-2a9f32293056" providerId="ADAL" clId="{D9FCD22E-8D2E-4EDD-AC03-18DD2ED94EEB}" dt="2025-04-30T09:26:34.029" v="689" actId="14100"/>
          <ac:spMkLst>
            <pc:docMk/>
            <pc:sldMk cId="2315393876" sldId="257"/>
            <ac:spMk id="53" creationId="{8C3886A8-4EEB-4D01-BD35-5F2B124F1C12}"/>
          </ac:spMkLst>
        </pc:spChg>
        <pc:spChg chg="del mod">
          <ac:chgData name="Jasmin Oberholzer" userId="c6414699-145c-4d1d-8351-2a9f32293056" providerId="ADAL" clId="{D9FCD22E-8D2E-4EDD-AC03-18DD2ED94EEB}" dt="2025-04-30T09:19:54.845" v="370" actId="478"/>
          <ac:spMkLst>
            <pc:docMk/>
            <pc:sldMk cId="2315393876" sldId="257"/>
            <ac:spMk id="54" creationId="{01128F73-E935-45CC-95A0-3171C255CD7A}"/>
          </ac:spMkLst>
        </pc:spChg>
        <pc:spChg chg="del mod">
          <ac:chgData name="Jasmin Oberholzer" userId="c6414699-145c-4d1d-8351-2a9f32293056" providerId="ADAL" clId="{D9FCD22E-8D2E-4EDD-AC03-18DD2ED94EEB}" dt="2025-04-29T13:24:40.218" v="286" actId="478"/>
          <ac:spMkLst>
            <pc:docMk/>
            <pc:sldMk cId="2315393876" sldId="257"/>
            <ac:spMk id="55" creationId="{C8F4394A-80E9-4ADC-A5AD-240610358369}"/>
          </ac:spMkLst>
        </pc:spChg>
        <pc:spChg chg="del mod">
          <ac:chgData name="Jasmin Oberholzer" userId="c6414699-145c-4d1d-8351-2a9f32293056" providerId="ADAL" clId="{D9FCD22E-8D2E-4EDD-AC03-18DD2ED94EEB}" dt="2025-04-30T10:04:23.477" v="1374" actId="478"/>
          <ac:spMkLst>
            <pc:docMk/>
            <pc:sldMk cId="2315393876" sldId="257"/>
            <ac:spMk id="56" creationId="{BCC5FCBC-6F4C-4E97-8346-3D2AC1E6075C}"/>
          </ac:spMkLst>
        </pc:spChg>
        <pc:spChg chg="del">
          <ac:chgData name="Jasmin Oberholzer" userId="c6414699-145c-4d1d-8351-2a9f32293056" providerId="ADAL" clId="{D9FCD22E-8D2E-4EDD-AC03-18DD2ED94EEB}" dt="2025-04-30T09:19:59.308" v="376" actId="478"/>
          <ac:spMkLst>
            <pc:docMk/>
            <pc:sldMk cId="2315393876" sldId="257"/>
            <ac:spMk id="59" creationId="{12DD1D9E-60DA-4751-A7BE-A890F541F2CA}"/>
          </ac:spMkLst>
        </pc:spChg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k cId="2315393876" sldId="257"/>
            <ac:spMk id="66" creationId="{71FBAC2C-0D37-43B9-A8D0-F341B68FC453}"/>
          </ac:spMkLst>
        </pc:spChg>
        <pc:spChg chg="del mod">
          <ac:chgData name="Jasmin Oberholzer" userId="c6414699-145c-4d1d-8351-2a9f32293056" providerId="ADAL" clId="{D9FCD22E-8D2E-4EDD-AC03-18DD2ED94EEB}" dt="2025-04-30T09:20:25.260" v="390" actId="478"/>
          <ac:spMkLst>
            <pc:docMk/>
            <pc:sldMk cId="2315393876" sldId="257"/>
            <ac:spMk id="72" creationId="{304F053B-E3B7-4D53-A8BA-07C803A84A47}"/>
          </ac:spMkLst>
        </pc:spChg>
        <pc:spChg chg="del mod">
          <ac:chgData name="Jasmin Oberholzer" userId="c6414699-145c-4d1d-8351-2a9f32293056" providerId="ADAL" clId="{D9FCD22E-8D2E-4EDD-AC03-18DD2ED94EEB}" dt="2025-04-30T09:17:44.142" v="347" actId="478"/>
          <ac:spMkLst>
            <pc:docMk/>
            <pc:sldMk cId="2315393876" sldId="257"/>
            <ac:spMk id="73" creationId="{E1186CD0-7C14-4F17-B8F9-2E0D5552A3C0}"/>
          </ac:spMkLst>
        </pc:spChg>
        <pc:spChg chg="del mod">
          <ac:chgData name="Jasmin Oberholzer" userId="c6414699-145c-4d1d-8351-2a9f32293056" providerId="ADAL" clId="{D9FCD22E-8D2E-4EDD-AC03-18DD2ED94EEB}" dt="2025-04-30T09:20:25.260" v="390" actId="478"/>
          <ac:spMkLst>
            <pc:docMk/>
            <pc:sldMk cId="2315393876" sldId="257"/>
            <ac:spMk id="74" creationId="{677A7C89-4008-491A-8F78-2EE2ECAEB4B0}"/>
          </ac:spMkLst>
        </pc:spChg>
        <pc:spChg chg="del mod">
          <ac:chgData name="Jasmin Oberholzer" userId="c6414699-145c-4d1d-8351-2a9f32293056" providerId="ADAL" clId="{D9FCD22E-8D2E-4EDD-AC03-18DD2ED94EEB}" dt="2025-04-30T09:20:25.260" v="390" actId="478"/>
          <ac:spMkLst>
            <pc:docMk/>
            <pc:sldMk cId="2315393876" sldId="257"/>
            <ac:spMk id="75" creationId="{808019C7-CF37-448B-8B19-E2543B2120B6}"/>
          </ac:spMkLst>
        </pc:spChg>
        <pc:spChg chg="del mod">
          <ac:chgData name="Jasmin Oberholzer" userId="c6414699-145c-4d1d-8351-2a9f32293056" providerId="ADAL" clId="{D9FCD22E-8D2E-4EDD-AC03-18DD2ED94EEB}" dt="2025-04-30T09:20:25.260" v="390" actId="478"/>
          <ac:spMkLst>
            <pc:docMk/>
            <pc:sldMk cId="2315393876" sldId="257"/>
            <ac:spMk id="76" creationId="{62FF185B-8645-4167-B91F-97D02A1AB4DE}"/>
          </ac:spMkLst>
        </pc:spChg>
        <pc:spChg chg="del mod">
          <ac:chgData name="Jasmin Oberholzer" userId="c6414699-145c-4d1d-8351-2a9f32293056" providerId="ADAL" clId="{D9FCD22E-8D2E-4EDD-AC03-18DD2ED94EEB}" dt="2025-04-30T09:20:26.629" v="391" actId="478"/>
          <ac:spMkLst>
            <pc:docMk/>
            <pc:sldMk cId="2315393876" sldId="257"/>
            <ac:spMk id="77" creationId="{FCA1FE5F-D3F3-4C12-B940-AC99406941AB}"/>
          </ac:spMkLst>
        </pc:spChg>
        <pc:spChg chg="del mod">
          <ac:chgData name="Jasmin Oberholzer" userId="c6414699-145c-4d1d-8351-2a9f32293056" providerId="ADAL" clId="{D9FCD22E-8D2E-4EDD-AC03-18DD2ED94EEB}" dt="2025-04-30T09:20:25.260" v="390" actId="478"/>
          <ac:spMkLst>
            <pc:docMk/>
            <pc:sldMk cId="2315393876" sldId="257"/>
            <ac:spMk id="79" creationId="{FB431085-4DE0-4E94-B48A-EDF1D59E9FBB}"/>
          </ac:spMkLst>
        </pc:spChg>
        <pc:spChg chg="del">
          <ac:chgData name="Jasmin Oberholzer" userId="c6414699-145c-4d1d-8351-2a9f32293056" providerId="ADAL" clId="{D9FCD22E-8D2E-4EDD-AC03-18DD2ED94EEB}" dt="2025-04-30T09:20:14.877" v="387" actId="478"/>
          <ac:spMkLst>
            <pc:docMk/>
            <pc:sldMk cId="2315393876" sldId="257"/>
            <ac:spMk id="80" creationId="{828FAACF-6B60-4A7D-84CF-6C22A20A4CDB}"/>
          </ac:spMkLst>
        </pc:spChg>
        <pc:spChg chg="del mod">
          <ac:chgData name="Jasmin Oberholzer" userId="c6414699-145c-4d1d-8351-2a9f32293056" providerId="ADAL" clId="{D9FCD22E-8D2E-4EDD-AC03-18DD2ED94EEB}" dt="2025-04-30T09:20:25.260" v="390" actId="478"/>
          <ac:spMkLst>
            <pc:docMk/>
            <pc:sldMk cId="2315393876" sldId="257"/>
            <ac:spMk id="81" creationId="{2DD3E68C-1A59-4138-B3F0-50BFEE8C5A56}"/>
          </ac:spMkLst>
        </pc:spChg>
        <pc:spChg chg="del">
          <ac:chgData name="Jasmin Oberholzer" userId="c6414699-145c-4d1d-8351-2a9f32293056" providerId="ADAL" clId="{D9FCD22E-8D2E-4EDD-AC03-18DD2ED94EEB}" dt="2025-04-29T13:24:38.383" v="285" actId="478"/>
          <ac:spMkLst>
            <pc:docMk/>
            <pc:sldMk cId="2315393876" sldId="257"/>
            <ac:spMk id="82" creationId="{1D25CE28-11BE-4218-AEE1-305DE8E96BE9}"/>
          </ac:spMkLst>
        </pc:spChg>
        <pc:spChg chg="del">
          <ac:chgData name="Jasmin Oberholzer" userId="c6414699-145c-4d1d-8351-2a9f32293056" providerId="ADAL" clId="{D9FCD22E-8D2E-4EDD-AC03-18DD2ED94EEB}" dt="2025-04-30T09:20:25.260" v="390" actId="478"/>
          <ac:spMkLst>
            <pc:docMk/>
            <pc:sldMk cId="2315393876" sldId="257"/>
            <ac:spMk id="83" creationId="{7856404E-7D56-47F9-B5CA-53393CC21A36}"/>
          </ac:spMkLst>
        </pc:spChg>
        <pc:spChg chg="del mod">
          <ac:chgData name="Jasmin Oberholzer" userId="c6414699-145c-4d1d-8351-2a9f32293056" providerId="ADAL" clId="{D9FCD22E-8D2E-4EDD-AC03-18DD2ED94EEB}" dt="2025-04-30T09:19:53.581" v="369" actId="478"/>
          <ac:spMkLst>
            <pc:docMk/>
            <pc:sldMk cId="2315393876" sldId="257"/>
            <ac:spMk id="87" creationId="{0F7A2C3E-1234-4410-890B-7B016E123BA6}"/>
          </ac:spMkLst>
        </pc:spChg>
        <pc:spChg chg="mod">
          <ac:chgData name="Jasmin Oberholzer" userId="c6414699-145c-4d1d-8351-2a9f32293056" providerId="ADAL" clId="{D9FCD22E-8D2E-4EDD-AC03-18DD2ED94EEB}" dt="2025-04-30T09:43:50.579" v="919" actId="207"/>
          <ac:spMkLst>
            <pc:docMk/>
            <pc:sldMk cId="2315393876" sldId="257"/>
            <ac:spMk id="94" creationId="{14E6712A-E5A1-F67D-7D2F-D5A0020D0025}"/>
          </ac:spMkLst>
        </pc:spChg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k cId="2315393876" sldId="257"/>
            <ac:spMk id="98" creationId="{E89BAAAD-0E8D-4006-A673-486C4971A654}"/>
          </ac:spMkLst>
        </pc:spChg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k cId="2315393876" sldId="257"/>
            <ac:spMk id="113" creationId="{FD153D6C-69AA-4BBF-82B4-AB8CC0E5EDD1}"/>
          </ac:spMkLst>
        </pc:spChg>
        <pc:spChg chg="del">
          <ac:chgData name="Jasmin Oberholzer" userId="c6414699-145c-4d1d-8351-2a9f32293056" providerId="ADAL" clId="{D9FCD22E-8D2E-4EDD-AC03-18DD2ED94EEB}" dt="2025-04-29T13:24:10.133" v="274" actId="478"/>
          <ac:spMkLst>
            <pc:docMk/>
            <pc:sldMk cId="2315393876" sldId="257"/>
            <ac:spMk id="114" creationId="{2F474CBE-7E30-4856-BDD7-CEE5FE54A992}"/>
          </ac:spMkLst>
        </pc:spChg>
        <pc:spChg chg="mod">
          <ac:chgData name="Jasmin Oberholzer" userId="c6414699-145c-4d1d-8351-2a9f32293056" providerId="ADAL" clId="{D9FCD22E-8D2E-4EDD-AC03-18DD2ED94EEB}" dt="2025-04-30T09:43:50.579" v="919" actId="207"/>
          <ac:spMkLst>
            <pc:docMk/>
            <pc:sldMk cId="2315393876" sldId="257"/>
            <ac:spMk id="115" creationId="{38C74DAE-82D4-DAC1-B173-BC98814D43B5}"/>
          </ac:spMkLst>
        </pc:spChg>
        <pc:spChg chg="del">
          <ac:chgData name="Jasmin Oberholzer" userId="c6414699-145c-4d1d-8351-2a9f32293056" providerId="ADAL" clId="{D9FCD22E-8D2E-4EDD-AC03-18DD2ED94EEB}" dt="2025-04-29T13:24:07.406" v="273" actId="478"/>
          <ac:spMkLst>
            <pc:docMk/>
            <pc:sldMk cId="2315393876" sldId="257"/>
            <ac:spMk id="137" creationId="{52B9107A-FD18-4BFC-B0A6-DAA5AB77F0A7}"/>
          </ac:spMkLst>
        </pc:spChg>
        <pc:spChg chg="del mod">
          <ac:chgData name="Jasmin Oberholzer" userId="c6414699-145c-4d1d-8351-2a9f32293056" providerId="ADAL" clId="{D9FCD22E-8D2E-4EDD-AC03-18DD2ED94EEB}" dt="2025-04-30T10:06:17.483" v="1450" actId="478"/>
          <ac:spMkLst>
            <pc:docMk/>
            <pc:sldMk cId="2315393876" sldId="257"/>
            <ac:spMk id="146" creationId="{3A68B2F3-1A82-41A7-8447-87F69F72AE5C}"/>
          </ac:spMkLst>
        </pc:spChg>
        <pc:spChg chg="del mod">
          <ac:chgData name="Jasmin Oberholzer" userId="c6414699-145c-4d1d-8351-2a9f32293056" providerId="ADAL" clId="{D9FCD22E-8D2E-4EDD-AC03-18DD2ED94EEB}" dt="2025-04-30T09:16:11.391" v="322" actId="478"/>
          <ac:spMkLst>
            <pc:docMk/>
            <pc:sldMk cId="2315393876" sldId="257"/>
            <ac:spMk id="149" creationId="{C35BCAC4-7609-48BC-9984-3AC0A3CCF683}"/>
          </ac:spMkLst>
        </pc:spChg>
        <pc:spChg chg="del mod">
          <ac:chgData name="Jasmin Oberholzer" userId="c6414699-145c-4d1d-8351-2a9f32293056" providerId="ADAL" clId="{D9FCD22E-8D2E-4EDD-AC03-18DD2ED94EEB}" dt="2025-04-30T09:16:12.733" v="323" actId="478"/>
          <ac:spMkLst>
            <pc:docMk/>
            <pc:sldMk cId="2315393876" sldId="257"/>
            <ac:spMk id="150" creationId="{6954B343-E1A8-44CF-9266-6C370840B561}"/>
          </ac:spMkLst>
        </pc:spChg>
        <pc:spChg chg="add mod">
          <ac:chgData name="Jasmin Oberholzer" userId="c6414699-145c-4d1d-8351-2a9f32293056" providerId="ADAL" clId="{D9FCD22E-8D2E-4EDD-AC03-18DD2ED94EEB}" dt="2025-04-30T11:30:21.840" v="1746" actId="1076"/>
          <ac:spMkLst>
            <pc:docMk/>
            <pc:sldMk cId="2315393876" sldId="257"/>
            <ac:spMk id="154" creationId="{CDF16424-5F73-CB9F-D6D2-AFE5807CCD36}"/>
          </ac:spMkLst>
        </pc:spChg>
        <pc:spChg chg="add mod">
          <ac:chgData name="Jasmin Oberholzer" userId="c6414699-145c-4d1d-8351-2a9f32293056" providerId="ADAL" clId="{D9FCD22E-8D2E-4EDD-AC03-18DD2ED94EEB}" dt="2025-04-30T11:28:08.723" v="1709" actId="1076"/>
          <ac:spMkLst>
            <pc:docMk/>
            <pc:sldMk cId="2315393876" sldId="257"/>
            <ac:spMk id="159" creationId="{94B42E65-2E68-CC7E-4F0E-63D5939EB2C2}"/>
          </ac:spMkLst>
        </pc:spChg>
        <pc:spChg chg="add mod">
          <ac:chgData name="Jasmin Oberholzer" userId="c6414699-145c-4d1d-8351-2a9f32293056" providerId="ADAL" clId="{D9FCD22E-8D2E-4EDD-AC03-18DD2ED94EEB}" dt="2025-04-30T10:12:37.098" v="1578" actId="14100"/>
          <ac:spMkLst>
            <pc:docMk/>
            <pc:sldMk cId="2315393876" sldId="257"/>
            <ac:spMk id="161" creationId="{41F244EB-4958-9B69-E6EE-7C7BF3B34FF5}"/>
          </ac:spMkLst>
        </pc:spChg>
        <pc:spChg chg="add mod">
          <ac:chgData name="Jasmin Oberholzer" userId="c6414699-145c-4d1d-8351-2a9f32293056" providerId="ADAL" clId="{D9FCD22E-8D2E-4EDD-AC03-18DD2ED94EEB}" dt="2025-04-30T10:13:13.768" v="1588" actId="1076"/>
          <ac:spMkLst>
            <pc:docMk/>
            <pc:sldMk cId="2315393876" sldId="257"/>
            <ac:spMk id="163" creationId="{515C5F1A-B903-E06F-AFAF-3E13C67AE62A}"/>
          </ac:spMkLst>
        </pc:spChg>
        <pc:grpChg chg="del">
          <ac:chgData name="Jasmin Oberholzer" userId="c6414699-145c-4d1d-8351-2a9f32293056" providerId="ADAL" clId="{D9FCD22E-8D2E-4EDD-AC03-18DD2ED94EEB}" dt="2025-04-30T09:16:39.358" v="325" actId="478"/>
          <ac:grpSpMkLst>
            <pc:docMk/>
            <pc:sldMk cId="2315393876" sldId="257"/>
            <ac:grpSpMk id="11" creationId="{093BCE8B-5286-4140-8627-E20E5677F1ED}"/>
          </ac:grpSpMkLst>
        </pc:grpChg>
        <pc:grpChg chg="del mod">
          <ac:chgData name="Jasmin Oberholzer" userId="c6414699-145c-4d1d-8351-2a9f32293056" providerId="ADAL" clId="{D9FCD22E-8D2E-4EDD-AC03-18DD2ED94EEB}" dt="2025-04-30T09:44:27.394" v="926" actId="478"/>
          <ac:grpSpMkLst>
            <pc:docMk/>
            <pc:sldMk cId="2315393876" sldId="257"/>
            <ac:grpSpMk id="34" creationId="{FC1E0341-EC03-7CC6-D254-9AB75B29E0BF}"/>
          </ac:grpSpMkLst>
        </pc:grpChg>
        <pc:grpChg chg="del mod">
          <ac:chgData name="Jasmin Oberholzer" userId="c6414699-145c-4d1d-8351-2a9f32293056" providerId="ADAL" clId="{D9FCD22E-8D2E-4EDD-AC03-18DD2ED94EEB}" dt="2025-04-30T09:45:47.426" v="957" actId="478"/>
          <ac:grpSpMkLst>
            <pc:docMk/>
            <pc:sldMk cId="2315393876" sldId="257"/>
            <ac:grpSpMk id="38" creationId="{3D0BF991-CEDC-5B5D-F7E8-67EF4EADA862}"/>
          </ac:grpSpMkLst>
        </pc:grpChg>
        <pc:grpChg chg="del">
          <ac:chgData name="Jasmin Oberholzer" userId="c6414699-145c-4d1d-8351-2a9f32293056" providerId="ADAL" clId="{D9FCD22E-8D2E-4EDD-AC03-18DD2ED94EEB}" dt="2025-04-30T09:44:55.096" v="935" actId="478"/>
          <ac:grpSpMkLst>
            <pc:docMk/>
            <pc:sldMk cId="2315393876" sldId="257"/>
            <ac:grpSpMk id="42" creationId="{E04CA3FF-6C41-6C8C-965E-D540E36CA18C}"/>
          </ac:grpSpMkLst>
        </pc:grpChg>
        <pc:grpChg chg="del">
          <ac:chgData name="Jasmin Oberholzer" userId="c6414699-145c-4d1d-8351-2a9f32293056" providerId="ADAL" clId="{D9FCD22E-8D2E-4EDD-AC03-18DD2ED94EEB}" dt="2025-04-30T09:44:55.096" v="935" actId="478"/>
          <ac:grpSpMkLst>
            <pc:docMk/>
            <pc:sldMk cId="2315393876" sldId="257"/>
            <ac:grpSpMk id="46" creationId="{4AB02902-7A0F-4226-7408-E18483A45C5F}"/>
          </ac:grpSpMkLst>
        </pc:grpChg>
        <pc:grpChg chg="del">
          <ac:chgData name="Jasmin Oberholzer" userId="c6414699-145c-4d1d-8351-2a9f32293056" providerId="ADAL" clId="{D9FCD22E-8D2E-4EDD-AC03-18DD2ED94EEB}" dt="2025-04-30T09:44:55.096" v="935" actId="478"/>
          <ac:grpSpMkLst>
            <pc:docMk/>
            <pc:sldMk cId="2315393876" sldId="257"/>
            <ac:grpSpMk id="49" creationId="{127E4C71-FCAA-D578-13F8-1801EFE71651}"/>
          </ac:grpSpMkLst>
        </pc:grpChg>
        <pc:grpChg chg="del">
          <ac:chgData name="Jasmin Oberholzer" userId="c6414699-145c-4d1d-8351-2a9f32293056" providerId="ADAL" clId="{D9FCD22E-8D2E-4EDD-AC03-18DD2ED94EEB}" dt="2025-04-30T09:44:55.096" v="935" actId="478"/>
          <ac:grpSpMkLst>
            <pc:docMk/>
            <pc:sldMk cId="2315393876" sldId="257"/>
            <ac:grpSpMk id="52" creationId="{233D590D-5DF5-9C83-0BD0-6675CF603C12}"/>
          </ac:grpSpMkLst>
        </pc:grpChg>
        <pc:grpChg chg="del">
          <ac:chgData name="Jasmin Oberholzer" userId="c6414699-145c-4d1d-8351-2a9f32293056" providerId="ADAL" clId="{D9FCD22E-8D2E-4EDD-AC03-18DD2ED94EEB}" dt="2025-04-30T09:20:06.661" v="383" actId="478"/>
          <ac:grpSpMkLst>
            <pc:docMk/>
            <pc:sldMk cId="2315393876" sldId="257"/>
            <ac:grpSpMk id="60" creationId="{917B7931-083E-4257-B5D5-D152B3249BC9}"/>
          </ac:grpSpMkLst>
        </pc:grpChg>
        <pc:grpChg chg="del mod">
          <ac:chgData name="Jasmin Oberholzer" userId="c6414699-145c-4d1d-8351-2a9f32293056" providerId="ADAL" clId="{D9FCD22E-8D2E-4EDD-AC03-18DD2ED94EEB}" dt="2025-04-30T09:19:59.973" v="377" actId="478"/>
          <ac:grpSpMkLst>
            <pc:docMk/>
            <pc:sldMk cId="2315393876" sldId="257"/>
            <ac:grpSpMk id="64" creationId="{D19B2332-7BEA-4215-B127-4F79BD5D9622}"/>
          </ac:grpSpMkLst>
        </pc:grpChg>
        <pc:grpChg chg="del">
          <ac:chgData name="Jasmin Oberholzer" userId="c6414699-145c-4d1d-8351-2a9f32293056" providerId="ADAL" clId="{D9FCD22E-8D2E-4EDD-AC03-18DD2ED94EEB}" dt="2025-04-30T09:44:55.096" v="935" actId="478"/>
          <ac:grpSpMkLst>
            <pc:docMk/>
            <pc:sldMk cId="2315393876" sldId="257"/>
            <ac:grpSpMk id="67" creationId="{75E9B48E-90EA-8665-DDCD-A912D6C27AA5}"/>
          </ac:grpSpMkLst>
        </pc:grpChg>
        <pc:grpChg chg="del mod">
          <ac:chgData name="Jasmin Oberholzer" userId="c6414699-145c-4d1d-8351-2a9f32293056" providerId="ADAL" clId="{D9FCD22E-8D2E-4EDD-AC03-18DD2ED94EEB}" dt="2025-04-30T09:17:23.636" v="341" actId="478"/>
          <ac:grpSpMkLst>
            <pc:docMk/>
            <pc:sldMk cId="2315393876" sldId="257"/>
            <ac:grpSpMk id="69" creationId="{29AB31E1-A0C8-4D70-A9C0-9FF3EB2DFB9B}"/>
          </ac:grpSpMkLst>
        </pc:grpChg>
        <pc:grpChg chg="del mod">
          <ac:chgData name="Jasmin Oberholzer" userId="c6414699-145c-4d1d-8351-2a9f32293056" providerId="ADAL" clId="{D9FCD22E-8D2E-4EDD-AC03-18DD2ED94EEB}" dt="2025-04-30T09:20:00.613" v="378" actId="478"/>
          <ac:grpSpMkLst>
            <pc:docMk/>
            <pc:sldMk cId="2315393876" sldId="257"/>
            <ac:grpSpMk id="84" creationId="{06ADBEC5-6B43-407F-B4DE-D210B2AC666C}"/>
          </ac:grpSpMkLst>
        </pc:grpChg>
        <pc:grpChg chg="del">
          <ac:chgData name="Jasmin Oberholzer" userId="c6414699-145c-4d1d-8351-2a9f32293056" providerId="ADAL" clId="{D9FCD22E-8D2E-4EDD-AC03-18DD2ED94EEB}" dt="2025-04-30T09:44:55.096" v="935" actId="478"/>
          <ac:grpSpMkLst>
            <pc:docMk/>
            <pc:sldMk cId="2315393876" sldId="257"/>
            <ac:grpSpMk id="88" creationId="{0E99AF1F-880B-5381-731D-EA7451CE0A58}"/>
          </ac:grpSpMkLst>
        </pc:grpChg>
        <pc:grpChg chg="del">
          <ac:chgData name="Jasmin Oberholzer" userId="c6414699-145c-4d1d-8351-2a9f32293056" providerId="ADAL" clId="{D9FCD22E-8D2E-4EDD-AC03-18DD2ED94EEB}" dt="2025-04-30T11:30:38.645" v="1747" actId="478"/>
          <ac:grpSpMkLst>
            <pc:docMk/>
            <pc:sldMk cId="2315393876" sldId="257"/>
            <ac:grpSpMk id="92" creationId="{C2B26835-FF9B-4987-B7EA-89551F3F3B16}"/>
          </ac:grpSpMkLst>
        </pc:grpChg>
        <pc:grpChg chg="del">
          <ac:chgData name="Jasmin Oberholzer" userId="c6414699-145c-4d1d-8351-2a9f32293056" providerId="ADAL" clId="{D9FCD22E-8D2E-4EDD-AC03-18DD2ED94EEB}" dt="2025-04-30T09:44:45.106" v="933" actId="478"/>
          <ac:grpSpMkLst>
            <pc:docMk/>
            <pc:sldMk cId="2315393876" sldId="257"/>
            <ac:grpSpMk id="95" creationId="{4B0AFD27-6562-D96B-A4D4-C6C82F15A68F}"/>
          </ac:grpSpMkLst>
        </pc:grpChg>
        <pc:grpChg chg="del">
          <ac:chgData name="Jasmin Oberholzer" userId="c6414699-145c-4d1d-8351-2a9f32293056" providerId="ADAL" clId="{D9FCD22E-8D2E-4EDD-AC03-18DD2ED94EEB}" dt="2025-04-30T09:20:03.036" v="380" actId="478"/>
          <ac:grpSpMkLst>
            <pc:docMk/>
            <pc:sldMk cId="2315393876" sldId="257"/>
            <ac:grpSpMk id="96" creationId="{BDCF6A10-E950-4313-9613-6EA4946100C3}"/>
          </ac:grpSpMkLst>
        </pc:grpChg>
        <pc:grpChg chg="del mod">
          <ac:chgData name="Jasmin Oberholzer" userId="c6414699-145c-4d1d-8351-2a9f32293056" providerId="ADAL" clId="{D9FCD22E-8D2E-4EDD-AC03-18DD2ED94EEB}" dt="2025-04-30T09:19:58.366" v="375" actId="478"/>
          <ac:grpSpMkLst>
            <pc:docMk/>
            <pc:sldMk cId="2315393876" sldId="257"/>
            <ac:grpSpMk id="99" creationId="{16963F93-35D3-4BBD-95DF-FB1D9E9C457D}"/>
          </ac:grpSpMkLst>
        </pc:grpChg>
        <pc:grpChg chg="del mod">
          <ac:chgData name="Jasmin Oberholzer" userId="c6414699-145c-4d1d-8351-2a9f32293056" providerId="ADAL" clId="{D9FCD22E-8D2E-4EDD-AC03-18DD2ED94EEB}" dt="2025-04-30T09:19:57.853" v="374" actId="478"/>
          <ac:grpSpMkLst>
            <pc:docMk/>
            <pc:sldMk cId="2315393876" sldId="257"/>
            <ac:grpSpMk id="102" creationId="{FA19A8D8-E70F-4F5C-A8B0-8133FFFF4FAC}"/>
          </ac:grpSpMkLst>
        </pc:grpChg>
        <pc:grpChg chg="del">
          <ac:chgData name="Jasmin Oberholzer" userId="c6414699-145c-4d1d-8351-2a9f32293056" providerId="ADAL" clId="{D9FCD22E-8D2E-4EDD-AC03-18DD2ED94EEB}" dt="2025-04-30T09:19:50.861" v="367" actId="478"/>
          <ac:grpSpMkLst>
            <pc:docMk/>
            <pc:sldMk cId="2315393876" sldId="257"/>
            <ac:grpSpMk id="105" creationId="{F63E4E84-E13A-4AA6-859B-D7D7F9EEF88D}"/>
          </ac:grpSpMkLst>
        </pc:grpChg>
        <pc:grpChg chg="del">
          <ac:chgData name="Jasmin Oberholzer" userId="c6414699-145c-4d1d-8351-2a9f32293056" providerId="ADAL" clId="{D9FCD22E-8D2E-4EDD-AC03-18DD2ED94EEB}" dt="2025-04-30T09:20:14.877" v="387" actId="478"/>
          <ac:grpSpMkLst>
            <pc:docMk/>
            <pc:sldMk cId="2315393876" sldId="257"/>
            <ac:grpSpMk id="108" creationId="{053377CC-A794-4065-923E-2044C049AAC0}"/>
          </ac:grpSpMkLst>
        </pc:grpChg>
        <pc:grpChg chg="del">
          <ac:chgData name="Jasmin Oberholzer" userId="c6414699-145c-4d1d-8351-2a9f32293056" providerId="ADAL" clId="{D9FCD22E-8D2E-4EDD-AC03-18DD2ED94EEB}" dt="2025-04-30T09:16:13.430" v="324" actId="478"/>
          <ac:grpSpMkLst>
            <pc:docMk/>
            <pc:sldMk cId="2315393876" sldId="257"/>
            <ac:grpSpMk id="111" creationId="{950BBBB3-9774-4DD2-B85A-5C42982DD12B}"/>
          </ac:grpSpMkLst>
        </pc:grpChg>
        <pc:picChg chg="del">
          <ac:chgData name="Jasmin Oberholzer" userId="c6414699-145c-4d1d-8351-2a9f32293056" providerId="ADAL" clId="{D9FCD22E-8D2E-4EDD-AC03-18DD2ED94EEB}" dt="2025-04-29T13:15:55.057" v="202" actId="478"/>
          <ac:picMkLst>
            <pc:docMk/>
            <pc:sldMk cId="2315393876" sldId="257"/>
            <ac:picMk id="4" creationId="{7B54FB0B-ABBD-2217-DE26-6A957BB68230}"/>
          </ac:picMkLst>
        </pc:picChg>
        <pc:cxnChg chg="del mod">
          <ac:chgData name="Jasmin Oberholzer" userId="c6414699-145c-4d1d-8351-2a9f32293056" providerId="ADAL" clId="{D9FCD22E-8D2E-4EDD-AC03-18DD2ED94EEB}" dt="2025-04-30T09:37:19.165" v="875" actId="478"/>
          <ac:cxnSpMkLst>
            <pc:docMk/>
            <pc:sldMk cId="2315393876" sldId="257"/>
            <ac:cxnSpMk id="7" creationId="{C92C2279-0D1E-4AC7-9AF1-210FF7E4C854}"/>
          </ac:cxnSpMkLst>
        </pc:cxnChg>
        <pc:cxnChg chg="add mod">
          <ac:chgData name="Jasmin Oberholzer" userId="c6414699-145c-4d1d-8351-2a9f32293056" providerId="ADAL" clId="{D9FCD22E-8D2E-4EDD-AC03-18DD2ED94EEB}" dt="2025-04-30T10:12:05.585" v="1569" actId="14100"/>
          <ac:cxnSpMkLst>
            <pc:docMk/>
            <pc:sldMk cId="2315393876" sldId="257"/>
            <ac:cxnSpMk id="13" creationId="{F289FC09-28B2-55FF-B7D4-934A402E63C0}"/>
          </ac:cxnSpMkLst>
        </pc:cxnChg>
        <pc:cxnChg chg="del">
          <ac:chgData name="Jasmin Oberholzer" userId="c6414699-145c-4d1d-8351-2a9f32293056" providerId="ADAL" clId="{D9FCD22E-8D2E-4EDD-AC03-18DD2ED94EEB}" dt="2025-04-30T09:44:55.096" v="935" actId="478"/>
          <ac:cxnSpMkLst>
            <pc:docMk/>
            <pc:sldMk cId="2315393876" sldId="257"/>
            <ac:cxnSpMk id="25" creationId="{2CFE1F58-EAC4-2D08-9F53-610C55300AF9}"/>
          </ac:cxnSpMkLst>
        </pc:cxnChg>
        <pc:cxnChg chg="del">
          <ac:chgData name="Jasmin Oberholzer" userId="c6414699-145c-4d1d-8351-2a9f32293056" providerId="ADAL" clId="{D9FCD22E-8D2E-4EDD-AC03-18DD2ED94EEB}" dt="2025-04-30T09:37:21.827" v="876" actId="478"/>
          <ac:cxnSpMkLst>
            <pc:docMk/>
            <pc:sldMk cId="2315393876" sldId="257"/>
            <ac:cxnSpMk id="28" creationId="{0C3FCA00-681E-431D-B39A-BBC84BFBF228}"/>
          </ac:cxnSpMkLst>
        </pc:cxnChg>
        <pc:cxnChg chg="del">
          <ac:chgData name="Jasmin Oberholzer" userId="c6414699-145c-4d1d-8351-2a9f32293056" providerId="ADAL" clId="{D9FCD22E-8D2E-4EDD-AC03-18DD2ED94EEB}" dt="2025-04-30T09:44:55.096" v="935" actId="478"/>
          <ac:cxnSpMkLst>
            <pc:docMk/>
            <pc:sldMk cId="2315393876" sldId="257"/>
            <ac:cxnSpMk id="30" creationId="{D06F43E9-8B2A-1347-2E52-D63AA4D4FBCF}"/>
          </ac:cxnSpMkLst>
        </pc:cxnChg>
        <pc:cxnChg chg="del">
          <ac:chgData name="Jasmin Oberholzer" userId="c6414699-145c-4d1d-8351-2a9f32293056" providerId="ADAL" clId="{D9FCD22E-8D2E-4EDD-AC03-18DD2ED94EEB}" dt="2025-04-30T09:44:55.096" v="935" actId="478"/>
          <ac:cxnSpMkLst>
            <pc:docMk/>
            <pc:sldMk cId="2315393876" sldId="257"/>
            <ac:cxnSpMk id="31" creationId="{EFEF9632-F3AC-74A6-B861-ED5AB8287570}"/>
          </ac:cxnSpMkLst>
        </pc:cxnChg>
        <pc:cxnChg chg="del">
          <ac:chgData name="Jasmin Oberholzer" userId="c6414699-145c-4d1d-8351-2a9f32293056" providerId="ADAL" clId="{D9FCD22E-8D2E-4EDD-AC03-18DD2ED94EEB}" dt="2025-04-30T09:44:55.096" v="935" actId="478"/>
          <ac:cxnSpMkLst>
            <pc:docMk/>
            <pc:sldMk cId="2315393876" sldId="257"/>
            <ac:cxnSpMk id="33" creationId="{788836B0-6A4D-F4AF-3BB5-7AA7C7F4B327}"/>
          </ac:cxnSpMkLst>
        </pc:cxnChg>
        <pc:cxnChg chg="del topLvl">
          <ac:chgData name="Jasmin Oberholzer" userId="c6414699-145c-4d1d-8351-2a9f32293056" providerId="ADAL" clId="{D9FCD22E-8D2E-4EDD-AC03-18DD2ED94EEB}" dt="2025-04-30T09:45:48.273" v="958" actId="478"/>
          <ac:cxnSpMkLst>
            <pc:docMk/>
            <pc:sldMk cId="2315393876" sldId="257"/>
            <ac:cxnSpMk id="40" creationId="{661E3968-69E8-C1D3-99F8-2835A50D2911}"/>
          </ac:cxnSpMkLst>
        </pc:cxnChg>
        <pc:cxnChg chg="del">
          <ac:chgData name="Jasmin Oberholzer" userId="c6414699-145c-4d1d-8351-2a9f32293056" providerId="ADAL" clId="{D9FCD22E-8D2E-4EDD-AC03-18DD2ED94EEB}" dt="2025-04-30T09:20:06.125" v="382" actId="478"/>
          <ac:cxnSpMkLst>
            <pc:docMk/>
            <pc:sldMk cId="2315393876" sldId="257"/>
            <ac:cxnSpMk id="61" creationId="{E2CD44BF-1F8A-43A9-9BC7-615EA6173AE2}"/>
          </ac:cxnSpMkLst>
        </pc:cxnChg>
        <pc:cxnChg chg="del mod">
          <ac:chgData name="Jasmin Oberholzer" userId="c6414699-145c-4d1d-8351-2a9f32293056" providerId="ADAL" clId="{D9FCD22E-8D2E-4EDD-AC03-18DD2ED94EEB}" dt="2025-04-30T09:19:56.309" v="372" actId="478"/>
          <ac:cxnSpMkLst>
            <pc:docMk/>
            <pc:sldMk cId="2315393876" sldId="257"/>
            <ac:cxnSpMk id="68" creationId="{FC612006-A7CB-437B-BA55-1E40435ED577}"/>
          </ac:cxnSpMkLst>
        </pc:cxnChg>
        <pc:cxnChg chg="del">
          <ac:chgData name="Jasmin Oberholzer" userId="c6414699-145c-4d1d-8351-2a9f32293056" providerId="ADAL" clId="{D9FCD22E-8D2E-4EDD-AC03-18DD2ED94EEB}" dt="2025-04-30T09:17:36.429" v="345" actId="478"/>
          <ac:cxnSpMkLst>
            <pc:docMk/>
            <pc:sldMk cId="2315393876" sldId="257"/>
            <ac:cxnSpMk id="91" creationId="{4E8C021B-1ECF-4A47-81E4-E921E23D90A1}"/>
          </ac:cxnSpMkLst>
        </pc:cxnChg>
        <pc:cxnChg chg="add del mod">
          <ac:chgData name="Jasmin Oberholzer" userId="c6414699-145c-4d1d-8351-2a9f32293056" providerId="ADAL" clId="{D9FCD22E-8D2E-4EDD-AC03-18DD2ED94EEB}" dt="2025-04-30T09:46:33.864" v="973" actId="478"/>
          <ac:cxnSpMkLst>
            <pc:docMk/>
            <pc:sldMk cId="2315393876" sldId="257"/>
            <ac:cxnSpMk id="117" creationId="{89C1F069-D791-F59F-9710-5C752DB1643A}"/>
          </ac:cxnSpMkLst>
        </pc:cxnChg>
        <pc:cxnChg chg="add del mod">
          <ac:chgData name="Jasmin Oberholzer" userId="c6414699-145c-4d1d-8351-2a9f32293056" providerId="ADAL" clId="{D9FCD22E-8D2E-4EDD-AC03-18DD2ED94EEB}" dt="2025-04-30T09:46:32.976" v="972" actId="478"/>
          <ac:cxnSpMkLst>
            <pc:docMk/>
            <pc:sldMk cId="2315393876" sldId="257"/>
            <ac:cxnSpMk id="120" creationId="{B473AB77-611B-F2BD-FCAA-C9A6643D36E6}"/>
          </ac:cxnSpMkLst>
        </pc:cxnChg>
        <pc:cxnChg chg="add del mod">
          <ac:chgData name="Jasmin Oberholzer" userId="c6414699-145c-4d1d-8351-2a9f32293056" providerId="ADAL" clId="{D9FCD22E-8D2E-4EDD-AC03-18DD2ED94EEB}" dt="2025-04-30T09:46:57.352" v="981" actId="478"/>
          <ac:cxnSpMkLst>
            <pc:docMk/>
            <pc:sldMk cId="2315393876" sldId="257"/>
            <ac:cxnSpMk id="126" creationId="{2B853E17-075F-F38E-A022-C7A5E9B43ABC}"/>
          </ac:cxnSpMkLst>
        </pc:cxnChg>
        <pc:cxnChg chg="add del mod">
          <ac:chgData name="Jasmin Oberholzer" userId="c6414699-145c-4d1d-8351-2a9f32293056" providerId="ADAL" clId="{D9FCD22E-8D2E-4EDD-AC03-18DD2ED94EEB}" dt="2025-04-30T10:04:26.862" v="1375" actId="478"/>
          <ac:cxnSpMkLst>
            <pc:docMk/>
            <pc:sldMk cId="2315393876" sldId="257"/>
            <ac:cxnSpMk id="128" creationId="{33EF69FB-2E15-3C3F-1302-03BC5E551424}"/>
          </ac:cxnSpMkLst>
        </pc:cxnChg>
        <pc:cxnChg chg="add del mod">
          <ac:chgData name="Jasmin Oberholzer" userId="c6414699-145c-4d1d-8351-2a9f32293056" providerId="ADAL" clId="{D9FCD22E-8D2E-4EDD-AC03-18DD2ED94EEB}" dt="2025-04-30T10:03:03.906" v="1318" actId="478"/>
          <ac:cxnSpMkLst>
            <pc:docMk/>
            <pc:sldMk cId="2315393876" sldId="257"/>
            <ac:cxnSpMk id="130" creationId="{F828BAB3-3252-7494-5775-C5BDE8EDA8A3}"/>
          </ac:cxnSpMkLst>
        </pc:cxnChg>
        <pc:cxnChg chg="add del mod">
          <ac:chgData name="Jasmin Oberholzer" userId="c6414699-145c-4d1d-8351-2a9f32293056" providerId="ADAL" clId="{D9FCD22E-8D2E-4EDD-AC03-18DD2ED94EEB}" dt="2025-04-30T10:03:04.579" v="1319" actId="478"/>
          <ac:cxnSpMkLst>
            <pc:docMk/>
            <pc:sldMk cId="2315393876" sldId="257"/>
            <ac:cxnSpMk id="132" creationId="{3248D7DF-85CE-D85F-7ED0-907BC18E04BF}"/>
          </ac:cxnSpMkLst>
        </pc:cxnChg>
        <pc:cxnChg chg="add del mod">
          <ac:chgData name="Jasmin Oberholzer" userId="c6414699-145c-4d1d-8351-2a9f32293056" providerId="ADAL" clId="{D9FCD22E-8D2E-4EDD-AC03-18DD2ED94EEB}" dt="2025-04-30T10:03:20.508" v="1325" actId="478"/>
          <ac:cxnSpMkLst>
            <pc:docMk/>
            <pc:sldMk cId="2315393876" sldId="257"/>
            <ac:cxnSpMk id="134" creationId="{6F6AAA7F-7212-EF12-5FBC-8152EEC1938D}"/>
          </ac:cxnSpMkLst>
        </pc:cxnChg>
        <pc:cxnChg chg="del">
          <ac:chgData name="Jasmin Oberholzer" userId="c6414699-145c-4d1d-8351-2a9f32293056" providerId="ADAL" clId="{D9FCD22E-8D2E-4EDD-AC03-18DD2ED94EEB}" dt="2025-04-30T09:16:39.918" v="326" actId="478"/>
          <ac:cxnSpMkLst>
            <pc:docMk/>
            <pc:sldMk cId="2315393876" sldId="257"/>
            <ac:cxnSpMk id="136" creationId="{38BAE9F6-0CE4-4B16-AA51-6C31AAA2B2D5}"/>
          </ac:cxnSpMkLst>
        </pc:cxnChg>
        <pc:cxnChg chg="add del mod">
          <ac:chgData name="Jasmin Oberholzer" userId="c6414699-145c-4d1d-8351-2a9f32293056" providerId="ADAL" clId="{D9FCD22E-8D2E-4EDD-AC03-18DD2ED94EEB}" dt="2025-04-30T10:04:29.588" v="1377" actId="478"/>
          <ac:cxnSpMkLst>
            <pc:docMk/>
            <pc:sldMk cId="2315393876" sldId="257"/>
            <ac:cxnSpMk id="145" creationId="{0C7A894F-FD87-FA47-FC4E-581A78E96791}"/>
          </ac:cxnSpMkLst>
        </pc:cxnChg>
        <pc:cxnChg chg="add del mod">
          <ac:chgData name="Jasmin Oberholzer" userId="c6414699-145c-4d1d-8351-2a9f32293056" providerId="ADAL" clId="{D9FCD22E-8D2E-4EDD-AC03-18DD2ED94EEB}" dt="2025-04-30T10:11:45.202" v="1564" actId="478"/>
          <ac:cxnSpMkLst>
            <pc:docMk/>
            <pc:sldMk cId="2315393876" sldId="257"/>
            <ac:cxnSpMk id="147" creationId="{BEE4360C-BD1E-17B5-5508-C7CE4B41DD5E}"/>
          </ac:cxnSpMkLst>
        </pc:cxnChg>
        <pc:cxnChg chg="add del mod">
          <ac:chgData name="Jasmin Oberholzer" userId="c6414699-145c-4d1d-8351-2a9f32293056" providerId="ADAL" clId="{D9FCD22E-8D2E-4EDD-AC03-18DD2ED94EEB}" dt="2025-04-30T10:12:11.610" v="1572" actId="478"/>
          <ac:cxnSpMkLst>
            <pc:docMk/>
            <pc:sldMk cId="2315393876" sldId="257"/>
            <ac:cxnSpMk id="148" creationId="{2BF59DF9-B3E8-7D76-FE92-528E92CD0F71}"/>
          </ac:cxnSpMkLst>
        </pc:cxnChg>
        <pc:cxnChg chg="add mod">
          <ac:chgData name="Jasmin Oberholzer" userId="c6414699-145c-4d1d-8351-2a9f32293056" providerId="ADAL" clId="{D9FCD22E-8D2E-4EDD-AC03-18DD2ED94EEB}" dt="2025-04-30T10:12:48.362" v="1580" actId="1076"/>
          <ac:cxnSpMkLst>
            <pc:docMk/>
            <pc:sldMk cId="2315393876" sldId="257"/>
            <ac:cxnSpMk id="153" creationId="{0E84945E-D6EB-C9A7-5AB2-035685DE237C}"/>
          </ac:cxnSpMkLst>
        </pc:cxnChg>
        <pc:cxnChg chg="add del mod">
          <ac:chgData name="Jasmin Oberholzer" userId="c6414699-145c-4d1d-8351-2a9f32293056" providerId="ADAL" clId="{D9FCD22E-8D2E-4EDD-AC03-18DD2ED94EEB}" dt="2025-04-30T10:09:42.053" v="1516" actId="478"/>
          <ac:cxnSpMkLst>
            <pc:docMk/>
            <pc:sldMk cId="2315393876" sldId="257"/>
            <ac:cxnSpMk id="166" creationId="{C7F00004-F416-B0A4-AF25-8C201CE0F8AE}"/>
          </ac:cxnSpMkLst>
        </pc:cxnChg>
        <pc:cxnChg chg="add mod">
          <ac:chgData name="Jasmin Oberholzer" userId="c6414699-145c-4d1d-8351-2a9f32293056" providerId="ADAL" clId="{D9FCD22E-8D2E-4EDD-AC03-18DD2ED94EEB}" dt="2025-04-30T11:26:09.214" v="1682" actId="1076"/>
          <ac:cxnSpMkLst>
            <pc:docMk/>
            <pc:sldMk cId="2315393876" sldId="257"/>
            <ac:cxnSpMk id="168" creationId="{8079C3FB-3E1E-8D45-1221-FDC8DD6C8B32}"/>
          </ac:cxnSpMkLst>
        </pc:cxnChg>
        <pc:cxnChg chg="add mod">
          <ac:chgData name="Jasmin Oberholzer" userId="c6414699-145c-4d1d-8351-2a9f32293056" providerId="ADAL" clId="{D9FCD22E-8D2E-4EDD-AC03-18DD2ED94EEB}" dt="2025-04-30T11:26:43.176" v="1688" actId="1036"/>
          <ac:cxnSpMkLst>
            <pc:docMk/>
            <pc:sldMk cId="2315393876" sldId="257"/>
            <ac:cxnSpMk id="169" creationId="{2FA6464A-C2D2-030A-0612-BA91953D3A1B}"/>
          </ac:cxnSpMkLst>
        </pc:cxnChg>
        <pc:cxnChg chg="add mod">
          <ac:chgData name="Jasmin Oberholzer" userId="c6414699-145c-4d1d-8351-2a9f32293056" providerId="ADAL" clId="{D9FCD22E-8D2E-4EDD-AC03-18DD2ED94EEB}" dt="2025-04-30T10:13:01.177" v="1584" actId="1076"/>
          <ac:cxnSpMkLst>
            <pc:docMk/>
            <pc:sldMk cId="2315393876" sldId="257"/>
            <ac:cxnSpMk id="170" creationId="{4B4A7CAE-078C-0D6B-D25F-0D8861AA45D0}"/>
          </ac:cxnSpMkLst>
        </pc:cxnChg>
        <pc:cxnChg chg="add mod">
          <ac:chgData name="Jasmin Oberholzer" userId="c6414699-145c-4d1d-8351-2a9f32293056" providerId="ADAL" clId="{D9FCD22E-8D2E-4EDD-AC03-18DD2ED94EEB}" dt="2025-04-30T11:26:32.281" v="1684" actId="14100"/>
          <ac:cxnSpMkLst>
            <pc:docMk/>
            <pc:sldMk cId="2315393876" sldId="257"/>
            <ac:cxnSpMk id="183" creationId="{C942F94A-3242-6E12-5205-CCE7EBF46C45}"/>
          </ac:cxnSpMkLst>
        </pc:cxnChg>
        <pc:cxnChg chg="add mod">
          <ac:chgData name="Jasmin Oberholzer" userId="c6414699-145c-4d1d-8351-2a9f32293056" providerId="ADAL" clId="{D9FCD22E-8D2E-4EDD-AC03-18DD2ED94EEB}" dt="2025-04-30T11:29:40.203" v="1742" actId="553"/>
          <ac:cxnSpMkLst>
            <pc:docMk/>
            <pc:sldMk cId="2315393876" sldId="257"/>
            <ac:cxnSpMk id="187" creationId="{5BC7103F-805B-CC65-0685-14EED784CA0E}"/>
          </ac:cxnSpMkLst>
        </pc:cxnChg>
        <pc:cxnChg chg="add mod">
          <ac:chgData name="Jasmin Oberholzer" userId="c6414699-145c-4d1d-8351-2a9f32293056" providerId="ADAL" clId="{D9FCD22E-8D2E-4EDD-AC03-18DD2ED94EEB}" dt="2025-04-30T11:29:40.203" v="1742" actId="553"/>
          <ac:cxnSpMkLst>
            <pc:docMk/>
            <pc:sldMk cId="2315393876" sldId="257"/>
            <ac:cxnSpMk id="189" creationId="{CDAD344A-7405-2371-B2DE-44D5AD7E2535}"/>
          </ac:cxnSpMkLst>
        </pc:cxnChg>
        <pc:cxnChg chg="add del mod">
          <ac:chgData name="Jasmin Oberholzer" userId="c6414699-145c-4d1d-8351-2a9f32293056" providerId="ADAL" clId="{D9FCD22E-8D2E-4EDD-AC03-18DD2ED94EEB}" dt="2025-04-30T11:27:34.913" v="1703" actId="478"/>
          <ac:cxnSpMkLst>
            <pc:docMk/>
            <pc:sldMk cId="2315393876" sldId="257"/>
            <ac:cxnSpMk id="190" creationId="{4ADBF83A-E791-A729-EC58-62478EDF6D57}"/>
          </ac:cxnSpMkLst>
        </pc:cxnChg>
        <pc:cxnChg chg="add mod">
          <ac:chgData name="Jasmin Oberholzer" userId="c6414699-145c-4d1d-8351-2a9f32293056" providerId="ADAL" clId="{D9FCD22E-8D2E-4EDD-AC03-18DD2ED94EEB}" dt="2025-04-30T11:28:09.911" v="1711" actId="1076"/>
          <ac:cxnSpMkLst>
            <pc:docMk/>
            <pc:sldMk cId="2315393876" sldId="257"/>
            <ac:cxnSpMk id="196" creationId="{E5713151-F666-E155-AED4-CFFBA3C4D8A4}"/>
          </ac:cxnSpMkLst>
        </pc:cxnChg>
        <pc:cxnChg chg="add mod">
          <ac:chgData name="Jasmin Oberholzer" userId="c6414699-145c-4d1d-8351-2a9f32293056" providerId="ADAL" clId="{D9FCD22E-8D2E-4EDD-AC03-18DD2ED94EEB}" dt="2025-04-30T11:29:44" v="1745" actId="1036"/>
          <ac:cxnSpMkLst>
            <pc:docMk/>
            <pc:sldMk cId="2315393876" sldId="257"/>
            <ac:cxnSpMk id="199" creationId="{94455AEA-535A-7024-8F3B-6A76CC6A486D}"/>
          </ac:cxnSpMkLst>
        </pc:cxnChg>
        <pc:cxnChg chg="add mod">
          <ac:chgData name="Jasmin Oberholzer" userId="c6414699-145c-4d1d-8351-2a9f32293056" providerId="ADAL" clId="{D9FCD22E-8D2E-4EDD-AC03-18DD2ED94EEB}" dt="2025-04-30T11:29:23.024" v="1740" actId="1076"/>
          <ac:cxnSpMkLst>
            <pc:docMk/>
            <pc:sldMk cId="2315393876" sldId="257"/>
            <ac:cxnSpMk id="204" creationId="{348D282D-AC5E-C14F-6C24-1A5B5F7E314A}"/>
          </ac:cxnSpMkLst>
        </pc:cxnChg>
      </pc:sldChg>
      <pc:sldMasterChg chg="modSp modSldLayout">
        <pc:chgData name="Jasmin Oberholzer" userId="c6414699-145c-4d1d-8351-2a9f32293056" providerId="ADAL" clId="{D9FCD22E-8D2E-4EDD-AC03-18DD2ED94EEB}" dt="2025-04-29T13:19:12.091" v="206"/>
        <pc:sldMasterMkLst>
          <pc:docMk/>
          <pc:sldMasterMk cId="2357382382" sldId="2147483660"/>
        </pc:sldMasterMkLst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asterMk cId="2357382382" sldId="2147483660"/>
            <ac:spMk id="2" creationId="{00000000-0000-0000-0000-000000000000}"/>
          </ac:spMkLst>
        </pc:spChg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asterMk cId="2357382382" sldId="2147483660"/>
            <ac:spMk id="3" creationId="{00000000-0000-0000-0000-000000000000}"/>
          </ac:spMkLst>
        </pc:spChg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asterMk cId="2357382382" sldId="2147483660"/>
            <ac:spMk id="4" creationId="{00000000-0000-0000-0000-000000000000}"/>
          </ac:spMkLst>
        </pc:spChg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asterMk cId="2357382382" sldId="2147483660"/>
            <ac:spMk id="5" creationId="{00000000-0000-0000-0000-000000000000}"/>
          </ac:spMkLst>
        </pc:spChg>
        <pc:spChg chg="mod">
          <ac:chgData name="Jasmin Oberholzer" userId="c6414699-145c-4d1d-8351-2a9f32293056" providerId="ADAL" clId="{D9FCD22E-8D2E-4EDD-AC03-18DD2ED94EEB}" dt="2025-04-29T13:19:12.091" v="206"/>
          <ac:spMkLst>
            <pc:docMk/>
            <pc:sldMasterMk cId="2357382382" sldId="2147483660"/>
            <ac:spMk id="6" creationId="{00000000-0000-0000-0000-000000000000}"/>
          </ac:spMkLst>
        </pc:spChg>
        <pc:sldLayoutChg chg="modSp">
          <pc:chgData name="Jasmin Oberholzer" userId="c6414699-145c-4d1d-8351-2a9f32293056" providerId="ADAL" clId="{D9FCD22E-8D2E-4EDD-AC03-18DD2ED94EEB}" dt="2025-04-29T13:19:12.091" v="206"/>
          <pc:sldLayoutMkLst>
            <pc:docMk/>
            <pc:sldMasterMk cId="2357382382" sldId="2147483660"/>
            <pc:sldLayoutMk cId="344350465" sldId="2147483661"/>
          </pc:sldLayoutMkLst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344350465" sldId="2147483661"/>
              <ac:spMk id="2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344350465" sldId="2147483661"/>
              <ac:spMk id="3" creationId="{00000000-0000-0000-0000-000000000000}"/>
            </ac:spMkLst>
          </pc:spChg>
        </pc:sldLayoutChg>
        <pc:sldLayoutChg chg="modSp">
          <pc:chgData name="Jasmin Oberholzer" userId="c6414699-145c-4d1d-8351-2a9f32293056" providerId="ADAL" clId="{D9FCD22E-8D2E-4EDD-AC03-18DD2ED94EEB}" dt="2025-04-29T13:19:12.091" v="206"/>
          <pc:sldLayoutMkLst>
            <pc:docMk/>
            <pc:sldMasterMk cId="2357382382" sldId="2147483660"/>
            <pc:sldLayoutMk cId="48780247" sldId="2147483663"/>
          </pc:sldLayoutMkLst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48780247" sldId="2147483663"/>
              <ac:spMk id="2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48780247" sldId="2147483663"/>
              <ac:spMk id="3" creationId="{00000000-0000-0000-0000-000000000000}"/>
            </ac:spMkLst>
          </pc:spChg>
        </pc:sldLayoutChg>
        <pc:sldLayoutChg chg="modSp">
          <pc:chgData name="Jasmin Oberholzer" userId="c6414699-145c-4d1d-8351-2a9f32293056" providerId="ADAL" clId="{D9FCD22E-8D2E-4EDD-AC03-18DD2ED94EEB}" dt="2025-04-29T13:19:12.091" v="206"/>
          <pc:sldLayoutMkLst>
            <pc:docMk/>
            <pc:sldMasterMk cId="2357382382" sldId="2147483660"/>
            <pc:sldLayoutMk cId="2664091277" sldId="2147483664"/>
          </pc:sldLayoutMkLst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664091277" sldId="2147483664"/>
              <ac:spMk id="3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664091277" sldId="2147483664"/>
              <ac:spMk id="4" creationId="{00000000-0000-0000-0000-000000000000}"/>
            </ac:spMkLst>
          </pc:spChg>
        </pc:sldLayoutChg>
        <pc:sldLayoutChg chg="modSp">
          <pc:chgData name="Jasmin Oberholzer" userId="c6414699-145c-4d1d-8351-2a9f32293056" providerId="ADAL" clId="{D9FCD22E-8D2E-4EDD-AC03-18DD2ED94EEB}" dt="2025-04-29T13:19:12.091" v="206"/>
          <pc:sldLayoutMkLst>
            <pc:docMk/>
            <pc:sldMasterMk cId="2357382382" sldId="2147483660"/>
            <pc:sldLayoutMk cId="2955110766" sldId="2147483665"/>
          </pc:sldLayoutMkLst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955110766" sldId="2147483665"/>
              <ac:spMk id="2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955110766" sldId="2147483665"/>
              <ac:spMk id="3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955110766" sldId="2147483665"/>
              <ac:spMk id="4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955110766" sldId="2147483665"/>
              <ac:spMk id="5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955110766" sldId="2147483665"/>
              <ac:spMk id="6" creationId="{00000000-0000-0000-0000-000000000000}"/>
            </ac:spMkLst>
          </pc:spChg>
        </pc:sldLayoutChg>
        <pc:sldLayoutChg chg="modSp">
          <pc:chgData name="Jasmin Oberholzer" userId="c6414699-145c-4d1d-8351-2a9f32293056" providerId="ADAL" clId="{D9FCD22E-8D2E-4EDD-AC03-18DD2ED94EEB}" dt="2025-04-29T13:19:12.091" v="206"/>
          <pc:sldLayoutMkLst>
            <pc:docMk/>
            <pc:sldMasterMk cId="2357382382" sldId="2147483660"/>
            <pc:sldLayoutMk cId="906703364" sldId="2147483668"/>
          </pc:sldLayoutMkLst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906703364" sldId="2147483668"/>
              <ac:spMk id="2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906703364" sldId="2147483668"/>
              <ac:spMk id="3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906703364" sldId="2147483668"/>
              <ac:spMk id="4" creationId="{00000000-0000-0000-0000-000000000000}"/>
            </ac:spMkLst>
          </pc:spChg>
        </pc:sldLayoutChg>
        <pc:sldLayoutChg chg="modSp">
          <pc:chgData name="Jasmin Oberholzer" userId="c6414699-145c-4d1d-8351-2a9f32293056" providerId="ADAL" clId="{D9FCD22E-8D2E-4EDD-AC03-18DD2ED94EEB}" dt="2025-04-29T13:19:12.091" v="206"/>
          <pc:sldLayoutMkLst>
            <pc:docMk/>
            <pc:sldMasterMk cId="2357382382" sldId="2147483660"/>
            <pc:sldLayoutMk cId="2251452761" sldId="2147483669"/>
          </pc:sldLayoutMkLst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251452761" sldId="2147483669"/>
              <ac:spMk id="2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251452761" sldId="2147483669"/>
              <ac:spMk id="3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2251452761" sldId="2147483669"/>
              <ac:spMk id="4" creationId="{00000000-0000-0000-0000-000000000000}"/>
            </ac:spMkLst>
          </pc:spChg>
        </pc:sldLayoutChg>
        <pc:sldLayoutChg chg="modSp">
          <pc:chgData name="Jasmin Oberholzer" userId="c6414699-145c-4d1d-8351-2a9f32293056" providerId="ADAL" clId="{D9FCD22E-8D2E-4EDD-AC03-18DD2ED94EEB}" dt="2025-04-29T13:19:12.091" v="206"/>
          <pc:sldLayoutMkLst>
            <pc:docMk/>
            <pc:sldMasterMk cId="2357382382" sldId="2147483660"/>
            <pc:sldLayoutMk cId="1348268819" sldId="2147483671"/>
          </pc:sldLayoutMkLst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1348268819" sldId="2147483671"/>
              <ac:spMk id="2" creationId="{00000000-0000-0000-0000-000000000000}"/>
            </ac:spMkLst>
          </pc:spChg>
          <pc:spChg chg="mod">
            <ac:chgData name="Jasmin Oberholzer" userId="c6414699-145c-4d1d-8351-2a9f32293056" providerId="ADAL" clId="{D9FCD22E-8D2E-4EDD-AC03-18DD2ED94EEB}" dt="2025-04-29T13:19:12.091" v="206"/>
            <ac:spMkLst>
              <pc:docMk/>
              <pc:sldMasterMk cId="2357382382" sldId="2147483660"/>
              <pc:sldLayoutMk cId="1348268819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53" y="323978"/>
            <a:ext cx="2601595" cy="689199"/>
          </a:xfrm>
        </p:spPr>
        <p:txBody>
          <a:bodyPr anchor="b"/>
          <a:lstStyle>
            <a:lvl1pPr algn="ctr">
              <a:defRPr sz="173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88" y="1039755"/>
            <a:ext cx="2295525" cy="477948"/>
          </a:xfrm>
        </p:spPr>
        <p:txBody>
          <a:bodyPr/>
          <a:lstStyle>
            <a:lvl1pPr marL="0" indent="0" algn="ctr">
              <a:buNone/>
              <a:defRPr sz="693"/>
            </a:lvl1pPr>
            <a:lvl2pPr marL="131994" indent="0" algn="ctr">
              <a:buNone/>
              <a:defRPr sz="577"/>
            </a:lvl2pPr>
            <a:lvl3pPr marL="263987" indent="0" algn="ctr">
              <a:buNone/>
              <a:defRPr sz="520"/>
            </a:lvl3pPr>
            <a:lvl4pPr marL="395981" indent="0" algn="ctr">
              <a:buNone/>
              <a:defRPr sz="462"/>
            </a:lvl4pPr>
            <a:lvl5pPr marL="527975" indent="0" algn="ctr">
              <a:buNone/>
              <a:defRPr sz="462"/>
            </a:lvl5pPr>
            <a:lvl6pPr marL="659968" indent="0" algn="ctr">
              <a:buNone/>
              <a:defRPr sz="462"/>
            </a:lvl6pPr>
            <a:lvl7pPr marL="791962" indent="0" algn="ctr">
              <a:buNone/>
              <a:defRPr sz="462"/>
            </a:lvl7pPr>
            <a:lvl8pPr marL="923955" indent="0" algn="ctr">
              <a:buNone/>
              <a:defRPr sz="462"/>
            </a:lvl8pPr>
            <a:lvl9pPr marL="1055949" indent="0" algn="ctr">
              <a:buNone/>
              <a:defRPr sz="46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21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4734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0314" y="105396"/>
            <a:ext cx="659963" cy="167763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423" y="105396"/>
            <a:ext cx="1941632" cy="167763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7845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216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29" y="493529"/>
            <a:ext cx="2639854" cy="823464"/>
          </a:xfrm>
        </p:spPr>
        <p:txBody>
          <a:bodyPr anchor="b"/>
          <a:lstStyle>
            <a:lvl1pPr>
              <a:defRPr sz="173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829" y="1324783"/>
            <a:ext cx="2639854" cy="433040"/>
          </a:xfrm>
        </p:spPr>
        <p:txBody>
          <a:bodyPr/>
          <a:lstStyle>
            <a:lvl1pPr marL="0" indent="0">
              <a:buNone/>
              <a:defRPr sz="693">
                <a:solidFill>
                  <a:schemeClr val="tx1"/>
                </a:solidFill>
              </a:defRPr>
            </a:lvl1pPr>
            <a:lvl2pPr marL="131994" indent="0">
              <a:buNone/>
              <a:defRPr sz="577">
                <a:solidFill>
                  <a:schemeClr val="tx1">
                    <a:tint val="75000"/>
                  </a:schemeClr>
                </a:solidFill>
              </a:defRPr>
            </a:lvl2pPr>
            <a:lvl3pPr marL="263987" indent="0">
              <a:buNone/>
              <a:defRPr sz="520">
                <a:solidFill>
                  <a:schemeClr val="tx1">
                    <a:tint val="75000"/>
                  </a:schemeClr>
                </a:solidFill>
              </a:defRPr>
            </a:lvl3pPr>
            <a:lvl4pPr marL="395981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4pPr>
            <a:lvl5pPr marL="527975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5pPr>
            <a:lvl6pPr marL="659968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6pPr>
            <a:lvl7pPr marL="791962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7pPr>
            <a:lvl8pPr marL="923955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8pPr>
            <a:lvl9pPr marL="1055949" indent="0">
              <a:buNone/>
              <a:defRPr sz="4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671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423" y="526980"/>
            <a:ext cx="1300798" cy="12560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479" y="526980"/>
            <a:ext cx="1300798" cy="12560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843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05396"/>
            <a:ext cx="2639854" cy="38263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822" y="485280"/>
            <a:ext cx="1294819" cy="237828"/>
          </a:xfrm>
        </p:spPr>
        <p:txBody>
          <a:bodyPr anchor="b"/>
          <a:lstStyle>
            <a:lvl1pPr marL="0" indent="0">
              <a:buNone/>
              <a:defRPr sz="693" b="1"/>
            </a:lvl1pPr>
            <a:lvl2pPr marL="131994" indent="0">
              <a:buNone/>
              <a:defRPr sz="577" b="1"/>
            </a:lvl2pPr>
            <a:lvl3pPr marL="263987" indent="0">
              <a:buNone/>
              <a:defRPr sz="520" b="1"/>
            </a:lvl3pPr>
            <a:lvl4pPr marL="395981" indent="0">
              <a:buNone/>
              <a:defRPr sz="462" b="1"/>
            </a:lvl4pPr>
            <a:lvl5pPr marL="527975" indent="0">
              <a:buNone/>
              <a:defRPr sz="462" b="1"/>
            </a:lvl5pPr>
            <a:lvl6pPr marL="659968" indent="0">
              <a:buNone/>
              <a:defRPr sz="462" b="1"/>
            </a:lvl6pPr>
            <a:lvl7pPr marL="791962" indent="0">
              <a:buNone/>
              <a:defRPr sz="462" b="1"/>
            </a:lvl7pPr>
            <a:lvl8pPr marL="923955" indent="0">
              <a:buNone/>
              <a:defRPr sz="462" b="1"/>
            </a:lvl8pPr>
            <a:lvl9pPr marL="1055949" indent="0">
              <a:buNone/>
              <a:defRPr sz="46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822" y="723109"/>
            <a:ext cx="1294819" cy="10635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480" y="485280"/>
            <a:ext cx="1301196" cy="237828"/>
          </a:xfrm>
        </p:spPr>
        <p:txBody>
          <a:bodyPr anchor="b"/>
          <a:lstStyle>
            <a:lvl1pPr marL="0" indent="0">
              <a:buNone/>
              <a:defRPr sz="693" b="1"/>
            </a:lvl1pPr>
            <a:lvl2pPr marL="131994" indent="0">
              <a:buNone/>
              <a:defRPr sz="577" b="1"/>
            </a:lvl2pPr>
            <a:lvl3pPr marL="263987" indent="0">
              <a:buNone/>
              <a:defRPr sz="520" b="1"/>
            </a:lvl3pPr>
            <a:lvl4pPr marL="395981" indent="0">
              <a:buNone/>
              <a:defRPr sz="462" b="1"/>
            </a:lvl4pPr>
            <a:lvl5pPr marL="527975" indent="0">
              <a:buNone/>
              <a:defRPr sz="462" b="1"/>
            </a:lvl5pPr>
            <a:lvl6pPr marL="659968" indent="0">
              <a:buNone/>
              <a:defRPr sz="462" b="1"/>
            </a:lvl6pPr>
            <a:lvl7pPr marL="791962" indent="0">
              <a:buNone/>
              <a:defRPr sz="462" b="1"/>
            </a:lvl7pPr>
            <a:lvl8pPr marL="923955" indent="0">
              <a:buNone/>
              <a:defRPr sz="462" b="1"/>
            </a:lvl8pPr>
            <a:lvl9pPr marL="1055949" indent="0">
              <a:buNone/>
              <a:defRPr sz="46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480" y="723109"/>
            <a:ext cx="1301196" cy="10635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723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4210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979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31974"/>
            <a:ext cx="987155" cy="461910"/>
          </a:xfrm>
        </p:spPr>
        <p:txBody>
          <a:bodyPr anchor="b"/>
          <a:lstStyle>
            <a:lvl1pPr>
              <a:defRPr sz="92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1196" y="285028"/>
            <a:ext cx="1549479" cy="1406808"/>
          </a:xfrm>
        </p:spPr>
        <p:txBody>
          <a:bodyPr/>
          <a:lstStyle>
            <a:lvl1pPr>
              <a:defRPr sz="924"/>
            </a:lvl1pPr>
            <a:lvl2pPr>
              <a:defRPr sz="808"/>
            </a:lvl2pPr>
            <a:lvl3pPr>
              <a:defRPr sz="693"/>
            </a:lvl3pPr>
            <a:lvl4pPr>
              <a:defRPr sz="577"/>
            </a:lvl4pPr>
            <a:lvl5pPr>
              <a:defRPr sz="577"/>
            </a:lvl5pPr>
            <a:lvl6pPr>
              <a:defRPr sz="577"/>
            </a:lvl6pPr>
            <a:lvl7pPr>
              <a:defRPr sz="577"/>
            </a:lvl7pPr>
            <a:lvl8pPr>
              <a:defRPr sz="577"/>
            </a:lvl8pPr>
            <a:lvl9pPr>
              <a:defRPr sz="57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822" y="593884"/>
            <a:ext cx="987155" cy="1100243"/>
          </a:xfrm>
        </p:spPr>
        <p:txBody>
          <a:bodyPr/>
          <a:lstStyle>
            <a:lvl1pPr marL="0" indent="0">
              <a:buNone/>
              <a:defRPr sz="462"/>
            </a:lvl1pPr>
            <a:lvl2pPr marL="131994" indent="0">
              <a:buNone/>
              <a:defRPr sz="404"/>
            </a:lvl2pPr>
            <a:lvl3pPr marL="263987" indent="0">
              <a:buNone/>
              <a:defRPr sz="346"/>
            </a:lvl3pPr>
            <a:lvl4pPr marL="395981" indent="0">
              <a:buNone/>
              <a:defRPr sz="289"/>
            </a:lvl4pPr>
            <a:lvl5pPr marL="527975" indent="0">
              <a:buNone/>
              <a:defRPr sz="289"/>
            </a:lvl5pPr>
            <a:lvl6pPr marL="659968" indent="0">
              <a:buNone/>
              <a:defRPr sz="289"/>
            </a:lvl6pPr>
            <a:lvl7pPr marL="791962" indent="0">
              <a:buNone/>
              <a:defRPr sz="289"/>
            </a:lvl7pPr>
            <a:lvl8pPr marL="923955" indent="0">
              <a:buNone/>
              <a:defRPr sz="289"/>
            </a:lvl8pPr>
            <a:lvl9pPr marL="1055949" indent="0">
              <a:buNone/>
              <a:defRPr sz="28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5172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2" y="131974"/>
            <a:ext cx="987155" cy="461910"/>
          </a:xfrm>
        </p:spPr>
        <p:txBody>
          <a:bodyPr anchor="b"/>
          <a:lstStyle>
            <a:lvl1pPr>
              <a:defRPr sz="92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1196" y="285028"/>
            <a:ext cx="1549479" cy="1406808"/>
          </a:xfrm>
        </p:spPr>
        <p:txBody>
          <a:bodyPr anchor="t"/>
          <a:lstStyle>
            <a:lvl1pPr marL="0" indent="0">
              <a:buNone/>
              <a:defRPr sz="924"/>
            </a:lvl1pPr>
            <a:lvl2pPr marL="131994" indent="0">
              <a:buNone/>
              <a:defRPr sz="808"/>
            </a:lvl2pPr>
            <a:lvl3pPr marL="263987" indent="0">
              <a:buNone/>
              <a:defRPr sz="693"/>
            </a:lvl3pPr>
            <a:lvl4pPr marL="395981" indent="0">
              <a:buNone/>
              <a:defRPr sz="577"/>
            </a:lvl4pPr>
            <a:lvl5pPr marL="527975" indent="0">
              <a:buNone/>
              <a:defRPr sz="577"/>
            </a:lvl5pPr>
            <a:lvl6pPr marL="659968" indent="0">
              <a:buNone/>
              <a:defRPr sz="577"/>
            </a:lvl6pPr>
            <a:lvl7pPr marL="791962" indent="0">
              <a:buNone/>
              <a:defRPr sz="577"/>
            </a:lvl7pPr>
            <a:lvl8pPr marL="923955" indent="0">
              <a:buNone/>
              <a:defRPr sz="577"/>
            </a:lvl8pPr>
            <a:lvl9pPr marL="1055949" indent="0">
              <a:buNone/>
              <a:defRPr sz="57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822" y="593884"/>
            <a:ext cx="987155" cy="1100243"/>
          </a:xfrm>
        </p:spPr>
        <p:txBody>
          <a:bodyPr/>
          <a:lstStyle>
            <a:lvl1pPr marL="0" indent="0">
              <a:buNone/>
              <a:defRPr sz="462"/>
            </a:lvl1pPr>
            <a:lvl2pPr marL="131994" indent="0">
              <a:buNone/>
              <a:defRPr sz="404"/>
            </a:lvl2pPr>
            <a:lvl3pPr marL="263987" indent="0">
              <a:buNone/>
              <a:defRPr sz="346"/>
            </a:lvl3pPr>
            <a:lvl4pPr marL="395981" indent="0">
              <a:buNone/>
              <a:defRPr sz="289"/>
            </a:lvl4pPr>
            <a:lvl5pPr marL="527975" indent="0">
              <a:buNone/>
              <a:defRPr sz="289"/>
            </a:lvl5pPr>
            <a:lvl6pPr marL="659968" indent="0">
              <a:buNone/>
              <a:defRPr sz="289"/>
            </a:lvl6pPr>
            <a:lvl7pPr marL="791962" indent="0">
              <a:buNone/>
              <a:defRPr sz="289"/>
            </a:lvl7pPr>
            <a:lvl8pPr marL="923955" indent="0">
              <a:buNone/>
              <a:defRPr sz="289"/>
            </a:lvl8pPr>
            <a:lvl9pPr marL="1055949" indent="0">
              <a:buNone/>
              <a:defRPr sz="28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273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423" y="105396"/>
            <a:ext cx="2639854" cy="382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3" y="526980"/>
            <a:ext cx="2639854" cy="1256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423" y="1834808"/>
            <a:ext cx="688658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B2C6-34EC-4A27-8926-67F8F26C87EE}" type="datetimeFigureOut">
              <a:rPr lang="de-CH" smtClean="0"/>
              <a:t>30.04.2025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857" y="1834808"/>
            <a:ext cx="1032986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619" y="1834808"/>
            <a:ext cx="688658" cy="105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C0135-BF76-4E84-95A5-DCEDCB394AC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6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3987" rtl="0" eaLnBrk="1" latinLnBrk="0" hangingPunct="1">
        <a:lnSpc>
          <a:spcPct val="90000"/>
        </a:lnSpc>
        <a:spcBef>
          <a:spcPct val="0"/>
        </a:spcBef>
        <a:buNone/>
        <a:defRPr sz="12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997" indent="-65997" algn="l" defTabSz="263987" rtl="0" eaLnBrk="1" latinLnBrk="0" hangingPunct="1">
        <a:lnSpc>
          <a:spcPct val="90000"/>
        </a:lnSpc>
        <a:spcBef>
          <a:spcPts val="289"/>
        </a:spcBef>
        <a:buFont typeface="Arial" panose="020B0604020202020204" pitchFamily="34" charset="0"/>
        <a:buChar char="•"/>
        <a:defRPr sz="808" kern="1200">
          <a:solidFill>
            <a:schemeClr val="tx1"/>
          </a:solidFill>
          <a:latin typeface="+mn-lt"/>
          <a:ea typeface="+mn-ea"/>
          <a:cs typeface="+mn-cs"/>
        </a:defRPr>
      </a:lvl1pPr>
      <a:lvl2pPr marL="197990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693" kern="1200">
          <a:solidFill>
            <a:schemeClr val="tx1"/>
          </a:solidFill>
          <a:latin typeface="+mn-lt"/>
          <a:ea typeface="+mn-ea"/>
          <a:cs typeface="+mn-cs"/>
        </a:defRPr>
      </a:lvl2pPr>
      <a:lvl3pPr marL="329984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77" kern="1200">
          <a:solidFill>
            <a:schemeClr val="tx1"/>
          </a:solidFill>
          <a:latin typeface="+mn-lt"/>
          <a:ea typeface="+mn-ea"/>
          <a:cs typeface="+mn-cs"/>
        </a:defRPr>
      </a:lvl3pPr>
      <a:lvl4pPr marL="461978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4pPr>
      <a:lvl5pPr marL="593971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5pPr>
      <a:lvl6pPr marL="725965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6pPr>
      <a:lvl7pPr marL="857959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7pPr>
      <a:lvl8pPr marL="989952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946" indent="-65997" algn="l" defTabSz="263987" rtl="0" eaLnBrk="1" latinLnBrk="0" hangingPunct="1">
        <a:lnSpc>
          <a:spcPct val="90000"/>
        </a:lnSpc>
        <a:spcBef>
          <a:spcPts val="144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1pPr>
      <a:lvl2pPr marL="131994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63987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3pPr>
      <a:lvl4pPr marL="395981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4pPr>
      <a:lvl5pPr marL="527975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5pPr>
      <a:lvl6pPr marL="659968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6pPr>
      <a:lvl7pPr marL="791962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7pPr>
      <a:lvl8pPr marL="923955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8pPr>
      <a:lvl9pPr marL="1055949" algn="l" defTabSz="263987" rtl="0" eaLnBrk="1" latinLnBrk="0" hangingPunct="1">
        <a:defRPr sz="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eck 42">
            <a:extLst>
              <a:ext uri="{FF2B5EF4-FFF2-40B4-BE49-F238E27FC236}">
                <a16:creationId xmlns:a16="http://schemas.microsoft.com/office/drawing/2014/main" id="{8FAB2D12-FFF8-49F6-A5C1-4051DFFFCA14}"/>
              </a:ext>
            </a:extLst>
          </p:cNvPr>
          <p:cNvSpPr/>
          <p:nvPr/>
        </p:nvSpPr>
        <p:spPr>
          <a:xfrm>
            <a:off x="911008" y="-810"/>
            <a:ext cx="2149692" cy="31077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5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9D5F9D56-B6CD-4169-8D71-F9C6D8EAA4EF}"/>
              </a:ext>
            </a:extLst>
          </p:cNvPr>
          <p:cNvSpPr/>
          <p:nvPr/>
        </p:nvSpPr>
        <p:spPr>
          <a:xfrm>
            <a:off x="940104" y="310602"/>
            <a:ext cx="2082285" cy="1669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5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53FCDE5-4175-4C6A-AE5B-6E37907901E1}"/>
              </a:ext>
            </a:extLst>
          </p:cNvPr>
          <p:cNvSpPr txBox="1"/>
          <p:nvPr/>
        </p:nvSpPr>
        <p:spPr>
          <a:xfrm>
            <a:off x="1039261" y="807591"/>
            <a:ext cx="981693" cy="32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Polizei	          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</a:p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Feuerwehr	          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</a:p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Sanität	          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3443DE0-7F9F-4D14-9A77-E7A9DAC4CAC7}"/>
              </a:ext>
            </a:extLst>
          </p:cNvPr>
          <p:cNvSpPr txBox="1"/>
          <p:nvPr/>
        </p:nvSpPr>
        <p:spPr>
          <a:xfrm>
            <a:off x="917590" y="54112"/>
            <a:ext cx="1824396" cy="292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Wichtigste in Kürze</a:t>
            </a:r>
            <a:endParaRPr lang="de-CH" sz="80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5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12221736-2D27-474D-BA50-A88121B54657}"/>
              </a:ext>
            </a:extLst>
          </p:cNvPr>
          <p:cNvSpPr txBox="1"/>
          <p:nvPr/>
        </p:nvSpPr>
        <p:spPr>
          <a:xfrm>
            <a:off x="111222" y="1751959"/>
            <a:ext cx="761943" cy="246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2025_V1.0</a:t>
            </a:r>
          </a:p>
          <a:p>
            <a:endParaRPr lang="de-CH" sz="5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F7A2E610-B659-47FF-9A1C-0F5A2448F8C0}"/>
              </a:ext>
            </a:extLst>
          </p:cNvPr>
          <p:cNvSpPr txBox="1"/>
          <p:nvPr/>
        </p:nvSpPr>
        <p:spPr>
          <a:xfrm>
            <a:off x="94762" y="1064109"/>
            <a:ext cx="779631" cy="539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1" b="1" dirty="0">
                <a:latin typeface="Arial" panose="020B0604020202020204" pitchFamily="34" charset="0"/>
                <a:cs typeface="Arial" panose="020B0604020202020204" pitchFamily="34" charset="0"/>
              </a:rPr>
              <a:t>Im Notfall</a:t>
            </a:r>
          </a:p>
          <a:p>
            <a:r>
              <a:rPr lang="de-CH" sz="801" b="1" dirty="0">
                <a:latin typeface="Arial" panose="020B0604020202020204" pitchFamily="34" charset="0"/>
                <a:cs typeface="Arial" panose="020B0604020202020204" pitchFamily="34" charset="0"/>
              </a:rPr>
              <a:t>richtig </a:t>
            </a:r>
          </a:p>
          <a:p>
            <a:r>
              <a:rPr lang="de-CH" sz="801" b="1" dirty="0">
                <a:latin typeface="Arial" panose="020B0604020202020204" pitchFamily="34" charset="0"/>
                <a:cs typeface="Arial" panose="020B0604020202020204" pitchFamily="34" charset="0"/>
              </a:rPr>
              <a:t>handeln</a:t>
            </a:r>
            <a:endParaRPr lang="de-CH" sz="8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5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2F5AF05A-5CD0-4515-A8F3-49E988DC3AF0}"/>
              </a:ext>
            </a:extLst>
          </p:cNvPr>
          <p:cNvSpPr txBox="1"/>
          <p:nvPr/>
        </p:nvSpPr>
        <p:spPr>
          <a:xfrm>
            <a:off x="1039261" y="525527"/>
            <a:ext cx="587757" cy="246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Situation überblicken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F5F5ED90-FCA8-42A3-9EF3-8A8CD0444FD0}"/>
              </a:ext>
            </a:extLst>
          </p:cNvPr>
          <p:cNvSpPr txBox="1"/>
          <p:nvPr/>
        </p:nvSpPr>
        <p:spPr>
          <a:xfrm>
            <a:off x="1700858" y="525527"/>
            <a:ext cx="587757" cy="246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Gefahren </a:t>
            </a:r>
          </a:p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erkennen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F51CEBA8-CD5D-4CB0-9E9C-66E080A68E8C}"/>
              </a:ext>
            </a:extLst>
          </p:cNvPr>
          <p:cNvSpPr txBox="1"/>
          <p:nvPr/>
        </p:nvSpPr>
        <p:spPr>
          <a:xfrm>
            <a:off x="2368638" y="513543"/>
            <a:ext cx="587757" cy="246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Nothilfe </a:t>
            </a:r>
          </a:p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leisten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8CF677A-BB03-4C04-840D-D599792CC8FE}"/>
              </a:ext>
            </a:extLst>
          </p:cNvPr>
          <p:cNvSpPr txBox="1"/>
          <p:nvPr/>
        </p:nvSpPr>
        <p:spPr>
          <a:xfrm>
            <a:off x="911008" y="-1345830"/>
            <a:ext cx="1238681" cy="292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1" b="1">
                <a:latin typeface="Arial" panose="020B0604020202020204" pitchFamily="34" charset="0"/>
                <a:cs typeface="Arial" panose="020B0604020202020204" pitchFamily="34" charset="0"/>
              </a:rPr>
              <a:t>Unfall</a:t>
            </a:r>
          </a:p>
          <a:p>
            <a:endParaRPr lang="de-CH" sz="50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8AECE76F-69A9-472A-9CDB-85262B2F3E03}"/>
              </a:ext>
            </a:extLst>
          </p:cNvPr>
          <p:cNvSpPr txBox="1"/>
          <p:nvPr/>
        </p:nvSpPr>
        <p:spPr>
          <a:xfrm>
            <a:off x="965760" y="356514"/>
            <a:ext cx="453204" cy="246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Schauen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8F29A90D-D0AA-46AB-8891-DFC6F44CD65A}"/>
              </a:ext>
            </a:extLst>
          </p:cNvPr>
          <p:cNvSpPr txBox="1"/>
          <p:nvPr/>
        </p:nvSpPr>
        <p:spPr>
          <a:xfrm>
            <a:off x="1039261" y="345594"/>
            <a:ext cx="587757" cy="16940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Schauen</a:t>
            </a:r>
            <a:endParaRPr lang="de-CH" sz="5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9C5FB918-9121-4C41-BFE8-39CD8F92FE01}"/>
              </a:ext>
            </a:extLst>
          </p:cNvPr>
          <p:cNvSpPr txBox="1"/>
          <p:nvPr/>
        </p:nvSpPr>
        <p:spPr>
          <a:xfrm>
            <a:off x="2378136" y="346404"/>
            <a:ext cx="587757" cy="169405"/>
          </a:xfrm>
          <a:prstGeom prst="rect">
            <a:avLst/>
          </a:prstGeom>
          <a:solidFill>
            <a:srgbClr val="0095DB"/>
          </a:solidFill>
          <a:ln>
            <a:solidFill>
              <a:srgbClr val="0095DB"/>
            </a:solidFill>
          </a:ln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Handeln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AAFC9541-54D9-442B-9745-F65252585F22}"/>
              </a:ext>
            </a:extLst>
          </p:cNvPr>
          <p:cNvSpPr txBox="1"/>
          <p:nvPr/>
        </p:nvSpPr>
        <p:spPr>
          <a:xfrm>
            <a:off x="2021046" y="807227"/>
            <a:ext cx="935350" cy="32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Rega	          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1414</a:t>
            </a:r>
          </a:p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Euronotruf	          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112</a:t>
            </a:r>
          </a:p>
          <a:p>
            <a:pPr defTabSz="358788"/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Vergiftung	          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145	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B639079-F182-5F31-26EA-83A1B4D5BAF0}"/>
              </a:ext>
            </a:extLst>
          </p:cNvPr>
          <p:cNvSpPr/>
          <p:nvPr/>
        </p:nvSpPr>
        <p:spPr>
          <a:xfrm>
            <a:off x="94807" y="77486"/>
            <a:ext cx="746085" cy="3689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801" i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Vereinslogo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B5B382E-C414-9066-00E5-EAEF3A3C01AE}"/>
              </a:ext>
            </a:extLst>
          </p:cNvPr>
          <p:cNvSpPr txBox="1"/>
          <p:nvPr/>
        </p:nvSpPr>
        <p:spPr>
          <a:xfrm>
            <a:off x="1707041" y="345594"/>
            <a:ext cx="587757" cy="169405"/>
          </a:xfrm>
          <a:prstGeom prst="rect">
            <a:avLst/>
          </a:prstGeom>
          <a:solidFill>
            <a:srgbClr val="E63312"/>
          </a:solidFill>
          <a:ln>
            <a:solidFill>
              <a:srgbClr val="E63312"/>
            </a:solidFill>
          </a:ln>
        </p:spPr>
        <p:txBody>
          <a:bodyPr wrap="square" rtlCol="0">
            <a:spAutoFit/>
          </a:bodyPr>
          <a:lstStyle/>
          <a:p>
            <a:pPr defTabSz="358788"/>
            <a:r>
              <a:rPr lang="de-CH" sz="5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Denken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2381E19-9EC3-6F8E-2CEC-0294D1097E13}"/>
              </a:ext>
            </a:extLst>
          </p:cNvPr>
          <p:cNvSpPr txBox="1"/>
          <p:nvPr/>
        </p:nvSpPr>
        <p:spPr>
          <a:xfrm>
            <a:off x="1039176" y="1410754"/>
            <a:ext cx="1983128" cy="554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Kontakt Krisenstab </a:t>
            </a:r>
            <a:r>
              <a:rPr lang="de-CH" sz="501" b="1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VEREINSNAME</a:t>
            </a:r>
          </a:p>
          <a:p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In folgender Priorität:</a:t>
            </a:r>
          </a:p>
          <a:p>
            <a:pPr defTabSz="358788">
              <a:buFontTx/>
              <a:buAutoNum type="arabicPeriod"/>
            </a:pP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 Vorname Name: 	079 XXX XX </a:t>
            </a:r>
            <a:r>
              <a:rPr lang="de-CH" sz="501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 / 044 XXX XX </a:t>
            </a:r>
            <a:r>
              <a:rPr lang="de-CH" sz="501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358788">
              <a:buFontTx/>
              <a:buAutoNum type="arabicPeriod"/>
            </a:pP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 Vorname Name: 	079 XXX XX </a:t>
            </a:r>
            <a:r>
              <a:rPr lang="de-CH" sz="501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 / 044 XXX XX </a:t>
            </a:r>
            <a:r>
              <a:rPr lang="de-CH" sz="501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nn-NO" sz="50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nn-NO" sz="50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50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Vorname Name:</a:t>
            </a:r>
            <a:r>
              <a:rPr lang="nn-NO" sz="50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079 XXX XX </a:t>
            </a:r>
            <a:r>
              <a:rPr lang="de-CH" sz="501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 / 044 XXX XX </a:t>
            </a:r>
            <a:r>
              <a:rPr lang="de-CH" sz="501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358788">
              <a:buAutoNum type="arabicPeriod"/>
            </a:pPr>
            <a:endParaRPr lang="de-CH" sz="5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70EADCB-B57B-E986-534F-9B4A30F0BCAF}"/>
              </a:ext>
            </a:extLst>
          </p:cNvPr>
          <p:cNvSpPr txBox="1"/>
          <p:nvPr/>
        </p:nvSpPr>
        <p:spPr>
          <a:xfrm>
            <a:off x="1039177" y="1147837"/>
            <a:ext cx="19831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500" b="1" dirty="0">
                <a:latin typeface="Arial" panose="020B0604020202020204" pitchFamily="34" charset="0"/>
                <a:cs typeface="Arial" panose="020B0604020202020204" pitchFamily="34" charset="0"/>
              </a:rPr>
              <a:t>AERZTEFON 	</a:t>
            </a:r>
            <a:r>
              <a:rPr lang="de-CH" sz="500" dirty="0">
                <a:latin typeface="Arial" panose="020B0604020202020204" pitchFamily="34" charset="0"/>
                <a:cs typeface="Arial" panose="020B0604020202020204" pitchFamily="34" charset="0"/>
              </a:rPr>
              <a:t>0800 33 66 55</a:t>
            </a:r>
            <a:br>
              <a:rPr lang="de-CH" sz="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500" b="0" i="1" dirty="0">
                <a:solidFill>
                  <a:srgbClr val="71717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für nicht lebensbedrohliche medizinische Notfälle</a:t>
            </a:r>
            <a:endParaRPr lang="de-CH" sz="5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43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hteck 42">
            <a:extLst>
              <a:ext uri="{FF2B5EF4-FFF2-40B4-BE49-F238E27FC236}">
                <a16:creationId xmlns:a16="http://schemas.microsoft.com/office/drawing/2014/main" id="{8FAB2D12-FFF8-49F6-A5C1-4051DFFFCA14}"/>
              </a:ext>
            </a:extLst>
          </p:cNvPr>
          <p:cNvSpPr/>
          <p:nvPr/>
        </p:nvSpPr>
        <p:spPr>
          <a:xfrm>
            <a:off x="0" y="-810"/>
            <a:ext cx="3060700" cy="3107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5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F52CBE7-BE49-4AD5-81F0-AE30EC2A3E60}"/>
              </a:ext>
            </a:extLst>
          </p:cNvPr>
          <p:cNvSpPr txBox="1"/>
          <p:nvPr/>
        </p:nvSpPr>
        <p:spPr>
          <a:xfrm>
            <a:off x="503" y="35417"/>
            <a:ext cx="1707648" cy="292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Verhalten bei einem Notfall</a:t>
            </a:r>
            <a:endParaRPr lang="de-CH" sz="80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5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0B2C935-8637-BD1D-B6BC-F58B8441EAE9}"/>
              </a:ext>
            </a:extLst>
          </p:cNvPr>
          <p:cNvSpPr/>
          <p:nvPr/>
        </p:nvSpPr>
        <p:spPr>
          <a:xfrm>
            <a:off x="1530349" y="739867"/>
            <a:ext cx="1530165" cy="3107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599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8C3886A8-4EEB-4D01-BD35-5F2B124F1C12}"/>
              </a:ext>
            </a:extLst>
          </p:cNvPr>
          <p:cNvSpPr txBox="1"/>
          <p:nvPr/>
        </p:nvSpPr>
        <p:spPr>
          <a:xfrm>
            <a:off x="1551857" y="1065733"/>
            <a:ext cx="1551623" cy="927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</a:pPr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Wer?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Name des Anrufers</a:t>
            </a:r>
          </a:p>
          <a:p>
            <a:pPr>
              <a:spcAft>
                <a:spcPts val="100"/>
              </a:spcAft>
            </a:pPr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Was?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Was ist passiert? </a:t>
            </a:r>
          </a:p>
          <a:p>
            <a:pPr>
              <a:spcAft>
                <a:spcPts val="100"/>
              </a:spcAft>
            </a:pPr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Wo?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Adresse, Ortschaft, 	Raumbezeichnung </a:t>
            </a:r>
          </a:p>
          <a:p>
            <a:pPr>
              <a:spcAft>
                <a:spcPts val="100"/>
              </a:spcAft>
            </a:pPr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Wie viele?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Anzahl der Verletzten</a:t>
            </a:r>
          </a:p>
          <a:p>
            <a:pPr>
              <a:spcAft>
                <a:spcPts val="100"/>
              </a:spcAft>
            </a:pPr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Welche?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Art der Verletzung(en)</a:t>
            </a:r>
          </a:p>
          <a:p>
            <a:pPr>
              <a:spcAft>
                <a:spcPts val="100"/>
              </a:spcAft>
            </a:pPr>
            <a:r>
              <a:rPr lang="de-CH" sz="501" b="1" dirty="0">
                <a:latin typeface="Arial" panose="020B0604020202020204" pitchFamily="34" charset="0"/>
                <a:cs typeface="Arial" panose="020B0604020202020204" pitchFamily="34" charset="0"/>
              </a:rPr>
              <a:t>Weiteres?</a:t>
            </a:r>
            <a:r>
              <a:rPr lang="de-CH" sz="501" dirty="0">
                <a:latin typeface="Arial" panose="020B0604020202020204" pitchFamily="34" charset="0"/>
                <a:cs typeface="Arial" panose="020B0604020202020204" pitchFamily="34" charset="0"/>
              </a:rPr>
              <a:t>	Besonderheiten </a:t>
            </a:r>
            <a:r>
              <a:rPr lang="de-CH" sz="501" i="1" dirty="0">
                <a:latin typeface="Arial" panose="020B0604020202020204" pitchFamily="34" charset="0"/>
                <a:cs typeface="Arial" panose="020B0604020202020204" pitchFamily="34" charset="0"/>
              </a:rPr>
              <a:t>(Patient 	ist eingeklemmt, schlecht 	zugänglich durch Feuer, 	Material etc.)</a:t>
            </a:r>
            <a:endParaRPr lang="de-CH" sz="5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612D4D2-ACF3-15D4-CCFA-C1E671596CE7}"/>
              </a:ext>
            </a:extLst>
          </p:cNvPr>
          <p:cNvSpPr txBox="1"/>
          <p:nvPr/>
        </p:nvSpPr>
        <p:spPr>
          <a:xfrm>
            <a:off x="1533917" y="788624"/>
            <a:ext cx="1474589" cy="215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Notfallmeldung</a:t>
            </a:r>
            <a:endParaRPr lang="de-CH" sz="50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F289FC09-28B2-55FF-B7D4-934A402E63C0}"/>
              </a:ext>
            </a:extLst>
          </p:cNvPr>
          <p:cNvCxnSpPr>
            <a:cxnSpLocks/>
          </p:cNvCxnSpPr>
          <p:nvPr/>
        </p:nvCxnSpPr>
        <p:spPr>
          <a:xfrm flipH="1">
            <a:off x="1517557" y="739867"/>
            <a:ext cx="14967" cy="1238936"/>
          </a:xfrm>
          <a:prstGeom prst="line">
            <a:avLst/>
          </a:prstGeom>
          <a:ln w="31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3B043854-B0C0-5E07-0489-AFDBBF4BFCEC}"/>
              </a:ext>
            </a:extLst>
          </p:cNvPr>
          <p:cNvSpPr txBox="1"/>
          <p:nvPr/>
        </p:nvSpPr>
        <p:spPr>
          <a:xfrm>
            <a:off x="0" y="298462"/>
            <a:ext cx="1071413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Ereignis</a:t>
            </a:r>
            <a:endParaRPr lang="de-CH" sz="5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732F708-7693-F966-C7BA-C06115FD88AB}"/>
              </a:ext>
            </a:extLst>
          </p:cNvPr>
          <p:cNvSpPr txBox="1"/>
          <p:nvPr/>
        </p:nvSpPr>
        <p:spPr>
          <a:xfrm>
            <a:off x="163004" y="899206"/>
            <a:ext cx="772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Alarmierung </a:t>
            </a:r>
          </a:p>
          <a:p>
            <a:pPr algn="ctr"/>
            <a:r>
              <a:rPr lang="de-DE" sz="5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Blaulicht</a:t>
            </a:r>
            <a:endParaRPr lang="de-CH" sz="5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BD2ACA9-71D2-1186-FC12-34AD95DBD32D}"/>
              </a:ext>
            </a:extLst>
          </p:cNvPr>
          <p:cNvSpPr txBox="1"/>
          <p:nvPr/>
        </p:nvSpPr>
        <p:spPr>
          <a:xfrm>
            <a:off x="1839416" y="281304"/>
            <a:ext cx="1432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" b="1" dirty="0">
                <a:latin typeface="Arial" panose="020B0604020202020204" pitchFamily="34" charset="0"/>
                <a:cs typeface="Arial" panose="020B0604020202020204" pitchFamily="34" charset="0"/>
              </a:rPr>
              <a:t>JA</a:t>
            </a:r>
            <a:b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Leiter Krisenstab alarmiert restliche Mitglieder </a:t>
            </a:r>
          </a:p>
          <a:p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im Krisenstab	</a:t>
            </a:r>
          </a:p>
        </p:txBody>
      </p:sp>
      <p:cxnSp>
        <p:nvCxnSpPr>
          <p:cNvPr id="153" name="Gerade Verbindung mit Pfeil 152">
            <a:extLst>
              <a:ext uri="{FF2B5EF4-FFF2-40B4-BE49-F238E27FC236}">
                <a16:creationId xmlns:a16="http://schemas.microsoft.com/office/drawing/2014/main" id="{0E84945E-D6EB-C9A7-5AB2-035685DE237C}"/>
              </a:ext>
            </a:extLst>
          </p:cNvPr>
          <p:cNvCxnSpPr>
            <a:cxnSpLocks/>
          </p:cNvCxnSpPr>
          <p:nvPr/>
        </p:nvCxnSpPr>
        <p:spPr>
          <a:xfrm>
            <a:off x="551156" y="432387"/>
            <a:ext cx="0" cy="107815"/>
          </a:xfrm>
          <a:prstGeom prst="straightConnector1">
            <a:avLst/>
          </a:prstGeom>
          <a:ln cap="flat">
            <a:round/>
            <a:headEnd type="none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Textfeld 153">
            <a:extLst>
              <a:ext uri="{FF2B5EF4-FFF2-40B4-BE49-F238E27FC236}">
                <a16:creationId xmlns:a16="http://schemas.microsoft.com/office/drawing/2014/main" id="{CDF16424-5F73-CB9F-D6D2-AFE5807CCD36}"/>
              </a:ext>
            </a:extLst>
          </p:cNvPr>
          <p:cNvSpPr txBox="1"/>
          <p:nvPr/>
        </p:nvSpPr>
        <p:spPr>
          <a:xfrm>
            <a:off x="1839416" y="486294"/>
            <a:ext cx="1290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00" b="1" dirty="0">
                <a:latin typeface="Arial" panose="020B0604020202020204" pitchFamily="34" charset="0"/>
                <a:cs typeface="Arial" panose="020B0604020202020204" pitchFamily="34" charset="0"/>
              </a:rPr>
              <a:t>NEIN</a:t>
            </a:r>
            <a:b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Abwicklung durch «normale» Vereinsorganisation», evtl. Protokollierung Fall</a:t>
            </a:r>
          </a:p>
        </p:txBody>
      </p:sp>
      <p:sp>
        <p:nvSpPr>
          <p:cNvPr id="159" name="Textfeld 158">
            <a:extLst>
              <a:ext uri="{FF2B5EF4-FFF2-40B4-BE49-F238E27FC236}">
                <a16:creationId xmlns:a16="http://schemas.microsoft.com/office/drawing/2014/main" id="{94B42E65-2E68-CC7E-4F0E-63D5939EB2C2}"/>
              </a:ext>
            </a:extLst>
          </p:cNvPr>
          <p:cNvSpPr txBox="1"/>
          <p:nvPr/>
        </p:nvSpPr>
        <p:spPr>
          <a:xfrm>
            <a:off x="950874" y="324860"/>
            <a:ext cx="875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500" b="1" dirty="0">
                <a:latin typeface="Arial" panose="020B0604020202020204" pitchFamily="34" charset="0"/>
                <a:cs typeface="Arial" panose="020B0604020202020204" pitchFamily="34" charset="0"/>
              </a:rPr>
              <a:t>Leitung Krisenstab</a:t>
            </a:r>
          </a:p>
          <a:p>
            <a:pPr algn="ctr"/>
            <a:r>
              <a:rPr lang="de-DE" sz="500" b="1" dirty="0">
                <a:latin typeface="Arial" panose="020B0604020202020204" pitchFamily="34" charset="0"/>
                <a:cs typeface="Arial" panose="020B0604020202020204" pitchFamily="34" charset="0"/>
              </a:rPr>
              <a:t>orientieren und Entscheid Auslösung Krisenstab</a:t>
            </a:r>
            <a:endParaRPr lang="de-CH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Textfeld 160">
            <a:extLst>
              <a:ext uri="{FF2B5EF4-FFF2-40B4-BE49-F238E27FC236}">
                <a16:creationId xmlns:a16="http://schemas.microsoft.com/office/drawing/2014/main" id="{41F244EB-4958-9B69-E6EE-7C7BF3B34FF5}"/>
              </a:ext>
            </a:extLst>
          </p:cNvPr>
          <p:cNvSpPr txBox="1"/>
          <p:nvPr/>
        </p:nvSpPr>
        <p:spPr>
          <a:xfrm>
            <a:off x="-12794" y="486295"/>
            <a:ext cx="1084207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CH" sz="500" b="1" dirty="0">
                <a:latin typeface="Arial" panose="020B0604020202020204" pitchFamily="34" charset="0"/>
                <a:cs typeface="Arial" panose="020B0604020202020204" pitchFamily="34" charset="0"/>
              </a:rPr>
              <a:t>Sofortmassnahmen</a:t>
            </a:r>
          </a:p>
          <a:p>
            <a:pPr algn="ctr"/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1. Ruhe bewahren, Übersicht gewinnen</a:t>
            </a:r>
          </a:p>
          <a:p>
            <a:pPr algn="ctr"/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2. Unfallstelle sichern</a:t>
            </a:r>
          </a:p>
          <a:p>
            <a:pPr algn="ctr"/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3. Verletzte Personen umsorgen</a:t>
            </a:r>
          </a:p>
        </p:txBody>
      </p:sp>
      <p:sp>
        <p:nvSpPr>
          <p:cNvPr id="163" name="Textfeld 162">
            <a:extLst>
              <a:ext uri="{FF2B5EF4-FFF2-40B4-BE49-F238E27FC236}">
                <a16:creationId xmlns:a16="http://schemas.microsoft.com/office/drawing/2014/main" id="{515C5F1A-B903-E06F-AFAF-3E13C67AE62A}"/>
              </a:ext>
            </a:extLst>
          </p:cNvPr>
          <p:cNvSpPr txBox="1"/>
          <p:nvPr/>
        </p:nvSpPr>
        <p:spPr>
          <a:xfrm>
            <a:off x="154152" y="1219827"/>
            <a:ext cx="794008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500" b="1" dirty="0">
                <a:latin typeface="Arial" panose="020B0604020202020204" pitchFamily="34" charset="0"/>
                <a:cs typeface="Arial" panose="020B0604020202020204" pitchFamily="34" charset="0"/>
              </a:rPr>
              <a:t>Hilfe leisten nach ABCD-Schema:</a:t>
            </a:r>
          </a:p>
          <a:p>
            <a:pPr marL="88902" indent="-88902"/>
            <a:r>
              <a:rPr lang="de-CH" sz="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de-CH" sz="400" dirty="0" err="1">
                <a:latin typeface="Arial" panose="020B0604020202020204" pitchFamily="34" charset="0"/>
                <a:cs typeface="Arial" panose="020B0604020202020204" pitchFamily="34" charset="0"/>
              </a:rPr>
              <a:t>Airway</a:t>
            </a:r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 – Atemwege freilegen</a:t>
            </a:r>
          </a:p>
          <a:p>
            <a:pPr marL="88902" indent="-88902"/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	B: </a:t>
            </a:r>
            <a:r>
              <a:rPr lang="de-CH" sz="400" dirty="0" err="1">
                <a:latin typeface="Arial" panose="020B0604020202020204" pitchFamily="34" charset="0"/>
                <a:cs typeface="Arial" panose="020B0604020202020204" pitchFamily="34" charset="0"/>
              </a:rPr>
              <a:t>Breathing</a:t>
            </a:r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 – 2x beatmen</a:t>
            </a:r>
          </a:p>
          <a:p>
            <a:pPr marL="88902" indent="-88902"/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	C: </a:t>
            </a:r>
            <a:r>
              <a:rPr lang="de-CH" sz="400" dirty="0" err="1">
                <a:latin typeface="Arial" panose="020B0604020202020204" pitchFamily="34" charset="0"/>
                <a:cs typeface="Arial" panose="020B0604020202020204" pitchFamily="34" charset="0"/>
              </a:rPr>
              <a:t>Circulation</a:t>
            </a:r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 – 30 Thoraxkompressionen</a:t>
            </a:r>
          </a:p>
          <a:p>
            <a:pPr marL="88902" indent="-88902"/>
            <a:r>
              <a:rPr lang="de-CH" sz="400" dirty="0">
                <a:latin typeface="Arial" panose="020B0604020202020204" pitchFamily="34" charset="0"/>
                <a:cs typeface="Arial" panose="020B0604020202020204" pitchFamily="34" charset="0"/>
              </a:rPr>
              <a:t>	D: Defibrillation</a:t>
            </a:r>
          </a:p>
        </p:txBody>
      </p:sp>
      <p:cxnSp>
        <p:nvCxnSpPr>
          <p:cNvPr id="168" name="Gerade Verbindung mit Pfeil 167">
            <a:extLst>
              <a:ext uri="{FF2B5EF4-FFF2-40B4-BE49-F238E27FC236}">
                <a16:creationId xmlns:a16="http://schemas.microsoft.com/office/drawing/2014/main" id="{8079C3FB-3E1E-8D45-1221-FDC8DD6C8B32}"/>
              </a:ext>
            </a:extLst>
          </p:cNvPr>
          <p:cNvCxnSpPr>
            <a:cxnSpLocks/>
          </p:cNvCxnSpPr>
          <p:nvPr/>
        </p:nvCxnSpPr>
        <p:spPr>
          <a:xfrm>
            <a:off x="543820" y="817867"/>
            <a:ext cx="0" cy="107815"/>
          </a:xfrm>
          <a:prstGeom prst="straightConnector1">
            <a:avLst/>
          </a:prstGeom>
          <a:ln cap="flat">
            <a:round/>
            <a:headEnd type="none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Gerade Verbindung mit Pfeil 168">
            <a:extLst>
              <a:ext uri="{FF2B5EF4-FFF2-40B4-BE49-F238E27FC236}">
                <a16:creationId xmlns:a16="http://schemas.microsoft.com/office/drawing/2014/main" id="{2FA6464A-C2D2-030A-0612-BA91953D3A1B}"/>
              </a:ext>
            </a:extLst>
          </p:cNvPr>
          <p:cNvCxnSpPr>
            <a:cxnSpLocks/>
          </p:cNvCxnSpPr>
          <p:nvPr/>
        </p:nvCxnSpPr>
        <p:spPr>
          <a:xfrm flipV="1">
            <a:off x="1388444" y="729732"/>
            <a:ext cx="0" cy="115268"/>
          </a:xfrm>
          <a:prstGeom prst="straightConnector1">
            <a:avLst/>
          </a:prstGeom>
          <a:ln cap="flat">
            <a:round/>
            <a:headEnd type="none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Gerade Verbindung mit Pfeil 169">
            <a:extLst>
              <a:ext uri="{FF2B5EF4-FFF2-40B4-BE49-F238E27FC236}">
                <a16:creationId xmlns:a16="http://schemas.microsoft.com/office/drawing/2014/main" id="{4B4A7CAE-078C-0D6B-D25F-0D8861AA45D0}"/>
              </a:ext>
            </a:extLst>
          </p:cNvPr>
          <p:cNvCxnSpPr>
            <a:cxnSpLocks/>
          </p:cNvCxnSpPr>
          <p:nvPr/>
        </p:nvCxnSpPr>
        <p:spPr>
          <a:xfrm>
            <a:off x="551156" y="1124758"/>
            <a:ext cx="0" cy="107815"/>
          </a:xfrm>
          <a:prstGeom prst="straightConnector1">
            <a:avLst/>
          </a:prstGeom>
          <a:ln cap="flat">
            <a:round/>
            <a:headEnd type="none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Gerader Verbinder 182">
            <a:extLst>
              <a:ext uri="{FF2B5EF4-FFF2-40B4-BE49-F238E27FC236}">
                <a16:creationId xmlns:a16="http://schemas.microsoft.com/office/drawing/2014/main" id="{C942F94A-3242-6E12-5205-CCE7EBF46C45}"/>
              </a:ext>
            </a:extLst>
          </p:cNvPr>
          <p:cNvCxnSpPr>
            <a:cxnSpLocks/>
          </p:cNvCxnSpPr>
          <p:nvPr/>
        </p:nvCxnSpPr>
        <p:spPr>
          <a:xfrm>
            <a:off x="543820" y="840238"/>
            <a:ext cx="8446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Gerade Verbindung mit Pfeil 186">
            <a:extLst>
              <a:ext uri="{FF2B5EF4-FFF2-40B4-BE49-F238E27FC236}">
                <a16:creationId xmlns:a16="http://schemas.microsoft.com/office/drawing/2014/main" id="{5BC7103F-805B-CC65-0685-14EED784CA0E}"/>
              </a:ext>
            </a:extLst>
          </p:cNvPr>
          <p:cNvCxnSpPr>
            <a:cxnSpLocks/>
          </p:cNvCxnSpPr>
          <p:nvPr/>
        </p:nvCxnSpPr>
        <p:spPr>
          <a:xfrm>
            <a:off x="1787736" y="357234"/>
            <a:ext cx="108126" cy="0"/>
          </a:xfrm>
          <a:prstGeom prst="straightConnector1">
            <a:avLst/>
          </a:prstGeom>
          <a:ln cap="flat">
            <a:round/>
            <a:headEnd type="none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Gerade Verbindung mit Pfeil 188">
            <a:extLst>
              <a:ext uri="{FF2B5EF4-FFF2-40B4-BE49-F238E27FC236}">
                <a16:creationId xmlns:a16="http://schemas.microsoft.com/office/drawing/2014/main" id="{CDAD344A-7405-2371-B2DE-44D5AD7E2535}"/>
              </a:ext>
            </a:extLst>
          </p:cNvPr>
          <p:cNvCxnSpPr>
            <a:cxnSpLocks/>
          </p:cNvCxnSpPr>
          <p:nvPr/>
        </p:nvCxnSpPr>
        <p:spPr>
          <a:xfrm>
            <a:off x="1787736" y="559316"/>
            <a:ext cx="108126" cy="0"/>
          </a:xfrm>
          <a:prstGeom prst="straightConnector1">
            <a:avLst/>
          </a:prstGeom>
          <a:ln cap="flat">
            <a:round/>
            <a:headEnd type="none"/>
            <a:tailEnd type="triangl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Gerader Verbinder 195">
            <a:extLst>
              <a:ext uri="{FF2B5EF4-FFF2-40B4-BE49-F238E27FC236}">
                <a16:creationId xmlns:a16="http://schemas.microsoft.com/office/drawing/2014/main" id="{E5713151-F666-E155-AED4-CFFBA3C4D8A4}"/>
              </a:ext>
            </a:extLst>
          </p:cNvPr>
          <p:cNvCxnSpPr>
            <a:cxnSpLocks/>
          </p:cNvCxnSpPr>
          <p:nvPr/>
        </p:nvCxnSpPr>
        <p:spPr>
          <a:xfrm>
            <a:off x="1540844" y="739867"/>
            <a:ext cx="0" cy="2527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Gerader Verbinder 198">
            <a:extLst>
              <a:ext uri="{FF2B5EF4-FFF2-40B4-BE49-F238E27FC236}">
                <a16:creationId xmlns:a16="http://schemas.microsoft.com/office/drawing/2014/main" id="{94455AEA-535A-7024-8F3B-6A76CC6A486D}"/>
              </a:ext>
            </a:extLst>
          </p:cNvPr>
          <p:cNvCxnSpPr>
            <a:cxnSpLocks/>
          </p:cNvCxnSpPr>
          <p:nvPr/>
        </p:nvCxnSpPr>
        <p:spPr>
          <a:xfrm>
            <a:off x="1787734" y="357234"/>
            <a:ext cx="0" cy="2064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Gerader Verbinder 203">
            <a:extLst>
              <a:ext uri="{FF2B5EF4-FFF2-40B4-BE49-F238E27FC236}">
                <a16:creationId xmlns:a16="http://schemas.microsoft.com/office/drawing/2014/main" id="{348D282D-AC5E-C14F-6C24-1A5B5F7E314A}"/>
              </a:ext>
            </a:extLst>
          </p:cNvPr>
          <p:cNvCxnSpPr>
            <a:cxnSpLocks/>
          </p:cNvCxnSpPr>
          <p:nvPr/>
        </p:nvCxnSpPr>
        <p:spPr>
          <a:xfrm>
            <a:off x="1719263" y="462190"/>
            <a:ext cx="660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393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– 2022-Design">
  <a:themeElements>
    <a:clrScheme name="Office 2013 – 2022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– 2022-Design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– 2022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F4101987D22DE4CB4332410ADE4E9EA" ma:contentTypeVersion="24" ma:contentTypeDescription="Ein neues Dokument erstellen." ma:contentTypeScope="" ma:versionID="dc5bae7762794e4c72f117d65754767b">
  <xsd:schema xmlns:xsd="http://www.w3.org/2001/XMLSchema" xmlns:xs="http://www.w3.org/2001/XMLSchema" xmlns:p="http://schemas.microsoft.com/office/2006/metadata/properties" xmlns:ns2="a9114dd1-ee42-4068-9856-f36044ad19d5" xmlns:ns3="a825bd53-9816-48b2-90bc-96b7e2e2a03f" targetNamespace="http://schemas.microsoft.com/office/2006/metadata/properties" ma:root="true" ma:fieldsID="7df86b74c68dc2c6cdee955d1fb81b31" ns2:_="" ns3:_="">
    <xsd:import namespace="a9114dd1-ee42-4068-9856-f36044ad19d5"/>
    <xsd:import namespace="a825bd53-9816-48b2-90bc-96b7e2e2a03f"/>
    <xsd:element name="properties">
      <xsd:complexType>
        <xsd:sequence>
          <xsd:element name="documentManagement">
            <xsd:complexType>
              <xsd:all>
                <xsd:element ref="ns2:QM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14dd1-ee42-4068-9856-f36044ad19d5" elementFormDefault="qualified">
    <xsd:import namespace="http://schemas.microsoft.com/office/2006/documentManagement/types"/>
    <xsd:import namespace="http://schemas.microsoft.com/office/infopath/2007/PartnerControls"/>
    <xsd:element name="QMS" ma:index="3" nillable="true" ma:displayName="QMS" ma:description="Dokument, welches in einem Prozess verlinkt ist" ma:format="Hyperlink" ma:internalName="QM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2" nillable="true" ma:displayName="Location" ma:hidden="true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8049e879-667b-4917-89ed-e52743c00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hidden="true" ma:internalName="MediaServiceOCR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5bd53-9816-48b2-90bc-96b7e2e2a0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5bf9a49-01d1-4f30-97a9-1c2c5491aa8c}" ma:internalName="TaxCatchAll" ma:readOnly="false" ma:showField="CatchAllData" ma:web="a825bd53-9816-48b2-90bc-96b7e2e2a0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25bd53-9816-48b2-90bc-96b7e2e2a03f" xsi:nil="true"/>
    <lcf76f155ced4ddcb4097134ff3c332f xmlns="a9114dd1-ee42-4068-9856-f36044ad19d5">
      <Terms xmlns="http://schemas.microsoft.com/office/infopath/2007/PartnerControls"/>
    </lcf76f155ced4ddcb4097134ff3c332f>
    <QMS xmlns="a9114dd1-ee42-4068-9856-f36044ad19d5">
      <Url xsi:nil="true"/>
      <Description xsi:nil="true"/>
    </QMS>
  </documentManagement>
</p:properties>
</file>

<file path=customXml/itemProps1.xml><?xml version="1.0" encoding="utf-8"?>
<ds:datastoreItem xmlns:ds="http://schemas.openxmlformats.org/officeDocument/2006/customXml" ds:itemID="{03316864-77B6-46F6-B7D6-46286C36A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14dd1-ee42-4068-9856-f36044ad19d5"/>
    <ds:schemaRef ds:uri="a825bd53-9816-48b2-90bc-96b7e2e2a0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E2A690-A97C-457B-A1F2-28172DE2E8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51C809-630F-408B-9953-36ABDE22A478}">
  <ds:schemaRefs>
    <ds:schemaRef ds:uri="a825bd53-9816-48b2-90bc-96b7e2e2a03f"/>
    <ds:schemaRef ds:uri="a9114dd1-ee42-4068-9856-f36044ad19d5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260</Words>
  <Application>Microsoft Office PowerPoint</Application>
  <PresentationFormat>Benutzerdefiniert</PresentationFormat>
  <Paragraphs>52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2013 – 2022-Design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Office 2assistU</dc:creator>
  <cp:lastModifiedBy>Jasmin Oberholzer</cp:lastModifiedBy>
  <cp:revision>1</cp:revision>
  <cp:lastPrinted>2019-05-09T05:56:46Z</cp:lastPrinted>
  <dcterms:created xsi:type="dcterms:W3CDTF">2019-04-23T09:27:03Z</dcterms:created>
  <dcterms:modified xsi:type="dcterms:W3CDTF">2025-04-30T11:31:03Z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0x0101007F4101987D22DE4CB4332410ADE4E9EA</vt:lpwstr>
  </property>
  <property fmtid="{D5CDD505-2E9C-101B-9397-08002B2CF9AE}" pid="3" name="Order">
    <vt:r8>18555200</vt:r8>
  </property>
  <property fmtid="{D5CDD505-2E9C-101B-9397-08002B2CF9AE}" pid="4" name="MediaServiceImageTags">
    <vt:lpwstr/>
  </property>
</Properties>
</file>